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7"/>
  </p:notesMasterIdLst>
  <p:sldIdLst>
    <p:sldId id="256" r:id="rId2"/>
    <p:sldId id="342" r:id="rId3"/>
    <p:sldId id="278" r:id="rId4"/>
    <p:sldId id="262" r:id="rId5"/>
    <p:sldId id="263" r:id="rId6"/>
    <p:sldId id="327" r:id="rId7"/>
    <p:sldId id="259" r:id="rId8"/>
    <p:sldId id="258" r:id="rId9"/>
    <p:sldId id="260" r:id="rId10"/>
    <p:sldId id="326" r:id="rId11"/>
    <p:sldId id="330" r:id="rId12"/>
    <p:sldId id="273" r:id="rId13"/>
    <p:sldId id="333" r:id="rId14"/>
    <p:sldId id="281" r:id="rId15"/>
    <p:sldId id="332" r:id="rId16"/>
    <p:sldId id="335" r:id="rId17"/>
    <p:sldId id="341" r:id="rId18"/>
    <p:sldId id="331" r:id="rId19"/>
    <p:sldId id="267" r:id="rId20"/>
    <p:sldId id="343" r:id="rId21"/>
    <p:sldId id="328" r:id="rId22"/>
    <p:sldId id="340" r:id="rId23"/>
    <p:sldId id="321" r:id="rId24"/>
    <p:sldId id="289" r:id="rId25"/>
    <p:sldId id="339" r:id="rId26"/>
  </p:sldIdLst>
  <p:sldSz cx="9144000" cy="5143500" type="screen16x9"/>
  <p:notesSz cx="6858000" cy="9144000"/>
  <p:embeddedFontLst>
    <p:embeddedFont>
      <p:font typeface="ADLaM Display" panose="02010000000000000000" pitchFamily="2" charset="0"/>
      <p:regular r:id="rId28"/>
    </p:embeddedFont>
    <p:embeddedFont>
      <p:font typeface="Georgia Pro" panose="02040502050405020303" pitchFamily="18"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Righteous" panose="020B0604020202020204" charset="0"/>
      <p:regular r:id="rId37"/>
    </p:embeddedFont>
    <p:embeddedFont>
      <p:font typeface="Rockwell" panose="02060603020205020403" pitchFamily="18"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Segoe UI Historic" panose="020B0502040204020203"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02353E-49E7-CC37-2EE3-FE5E87AAC6B5}" name="Guest User" initials="GU" userId="S::urn:spo:anon#74433fcf2bfb42fc6eef9af63384e8c7da53a92117b39866361a2254d0bc717d::" providerId="AD"/>
  <p188:author id="{E6E63A69-2079-0BA9-B5D0-E1DFF5369D37}" name="Md. Sabbir Al Shafi" initials="MS" userId="S::201311086@vu.edu.bd::a14573e1-3a4a-4030-a0eb-97d97209f2f8" providerId="AD"/>
  <p188:author id="{5F68DBD0-BD49-2BBD-6996-07A9F97440A5}" name="MD. MUNEM SHAHRIAR" initials="MS" userId="S::223311073@vu.edu.bd::8cd09ef6-8f5d-4ae0-b5dc-24a118ba102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58F"/>
    <a:srgbClr val="FF9933"/>
    <a:srgbClr val="FF6600"/>
    <a:srgbClr val="C54F71"/>
    <a:srgbClr val="F8C3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A759EE-FE2B-DC97-D890-AD3985CD42F9}" v="10" dt="2024-05-04T01:19:51.612"/>
  </p1510:revLst>
</p1510:revInfo>
</file>

<file path=ppt/tableStyles.xml><?xml version="1.0" encoding="utf-8"?>
<a:tblStyleLst xmlns:a="http://schemas.openxmlformats.org/drawingml/2006/main" def="{9ABA70A0-96CD-4C5F-8405-B2A1E57F392F}">
  <a:tblStyle styleId="{9ABA70A0-96CD-4C5F-8405-B2A1E57F39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81928" autoAdjust="0"/>
  </p:normalViewPr>
  <p:slideViewPr>
    <p:cSldViewPr snapToGrid="0">
      <p:cViewPr varScale="1">
        <p:scale>
          <a:sx n="96" d="100"/>
          <a:sy n="96" d="100"/>
        </p:scale>
        <p:origin x="7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abbir Al Shafi" userId="S::201311086@vu.edu.bd::a14573e1-3a4a-4030-a0eb-97d97209f2f8" providerId="AD" clId="Web-{4477A945-37D7-508D-D753-668D71A5B025}"/>
    <pc:docChg chg="addSld delSld modSld">
      <pc:chgData name="Md. Sabbir Al Shafi" userId="S::201311086@vu.edu.bd::a14573e1-3a4a-4030-a0eb-97d97209f2f8" providerId="AD" clId="Web-{4477A945-37D7-508D-D753-668D71A5B025}" dt="2024-04-22T17:54:43.709" v="177" actId="1076"/>
      <pc:docMkLst>
        <pc:docMk/>
      </pc:docMkLst>
      <pc:sldChg chg="add">
        <pc:chgData name="Md. Sabbir Al Shafi" userId="S::201311086@vu.edu.bd::a14573e1-3a4a-4030-a0eb-97d97209f2f8" providerId="AD" clId="Web-{4477A945-37D7-508D-D753-668D71A5B025}" dt="2024-04-22T16:43:21.781" v="0"/>
        <pc:sldMkLst>
          <pc:docMk/>
          <pc:sldMk cId="0" sldId="256"/>
        </pc:sldMkLst>
      </pc:sldChg>
      <pc:sldChg chg="addSp delSp modSp">
        <pc:chgData name="Md. Sabbir Al Shafi" userId="S::201311086@vu.edu.bd::a14573e1-3a4a-4030-a0eb-97d97209f2f8" providerId="AD" clId="Web-{4477A945-37D7-508D-D753-668D71A5B025}" dt="2024-04-22T17:54:43.709" v="177" actId="1076"/>
        <pc:sldMkLst>
          <pc:docMk/>
          <pc:sldMk cId="3988959817" sldId="336"/>
        </pc:sldMkLst>
        <pc:spChg chg="mod">
          <ac:chgData name="Md. Sabbir Al Shafi" userId="S::201311086@vu.edu.bd::a14573e1-3a4a-4030-a0eb-97d97209f2f8" providerId="AD" clId="Web-{4477A945-37D7-508D-D753-668D71A5B025}" dt="2024-04-22T17:07:38.157" v="34" actId="1076"/>
          <ac:spMkLst>
            <pc:docMk/>
            <pc:sldMk cId="3988959817" sldId="336"/>
            <ac:spMk id="2" creationId="{06FB1201-CE52-51E6-8D99-A4D2630052FE}"/>
          </ac:spMkLst>
        </pc:spChg>
        <pc:spChg chg="add mod">
          <ac:chgData name="Md. Sabbir Al Shafi" userId="S::201311086@vu.edu.bd::a14573e1-3a4a-4030-a0eb-97d97209f2f8" providerId="AD" clId="Web-{4477A945-37D7-508D-D753-668D71A5B025}" dt="2024-04-22T17:11:15.796" v="109" actId="20577"/>
          <ac:spMkLst>
            <pc:docMk/>
            <pc:sldMk cId="3988959817" sldId="336"/>
            <ac:spMk id="4" creationId="{30A9208A-4473-29DD-BCB6-9ED1FF96FF15}"/>
          </ac:spMkLst>
        </pc:spChg>
        <pc:spChg chg="add mod">
          <ac:chgData name="Md. Sabbir Al Shafi" userId="S::201311086@vu.edu.bd::a14573e1-3a4a-4030-a0eb-97d97209f2f8" providerId="AD" clId="Web-{4477A945-37D7-508D-D753-668D71A5B025}" dt="2024-04-22T17:50:38.110" v="147"/>
          <ac:spMkLst>
            <pc:docMk/>
            <pc:sldMk cId="3988959817" sldId="336"/>
            <ac:spMk id="5" creationId="{3A712787-0265-D879-72B4-572152630EA6}"/>
          </ac:spMkLst>
        </pc:spChg>
        <pc:spChg chg="add mod">
          <ac:chgData name="Md. Sabbir Al Shafi" userId="S::201311086@vu.edu.bd::a14573e1-3a4a-4030-a0eb-97d97209f2f8" providerId="AD" clId="Web-{4477A945-37D7-508D-D753-668D71A5B025}" dt="2024-04-22T17:11:23.312" v="110" actId="20577"/>
          <ac:spMkLst>
            <pc:docMk/>
            <pc:sldMk cId="3988959817" sldId="336"/>
            <ac:spMk id="6" creationId="{8E1B1639-0800-7820-C274-2AB2835280B0}"/>
          </ac:spMkLst>
        </pc:spChg>
        <pc:spChg chg="add mod">
          <ac:chgData name="Md. Sabbir Al Shafi" userId="S::201311086@vu.edu.bd::a14573e1-3a4a-4030-a0eb-97d97209f2f8" providerId="AD" clId="Web-{4477A945-37D7-508D-D753-668D71A5B025}" dt="2024-04-22T17:11:33.265" v="114" actId="20577"/>
          <ac:spMkLst>
            <pc:docMk/>
            <pc:sldMk cId="3988959817" sldId="336"/>
            <ac:spMk id="7" creationId="{269F1B33-D711-EBBD-E884-B59666C28861}"/>
          </ac:spMkLst>
        </pc:spChg>
        <pc:spChg chg="add mod">
          <ac:chgData name="Md. Sabbir Al Shafi" userId="S::201311086@vu.edu.bd::a14573e1-3a4a-4030-a0eb-97d97209f2f8" providerId="AD" clId="Web-{4477A945-37D7-508D-D753-668D71A5B025}" dt="2024-04-22T17:52:37.175" v="165" actId="1076"/>
          <ac:spMkLst>
            <pc:docMk/>
            <pc:sldMk cId="3988959817" sldId="336"/>
            <ac:spMk id="8" creationId="{97DDA655-CA18-C122-5E4D-93721C58F097}"/>
          </ac:spMkLst>
        </pc:spChg>
        <pc:spChg chg="add mod">
          <ac:chgData name="Md. Sabbir Al Shafi" userId="S::201311086@vu.edu.bd::a14573e1-3a4a-4030-a0eb-97d97209f2f8" providerId="AD" clId="Web-{4477A945-37D7-508D-D753-668D71A5B025}" dt="2024-04-22T17:52:24.019" v="162" actId="1076"/>
          <ac:spMkLst>
            <pc:docMk/>
            <pc:sldMk cId="3988959817" sldId="336"/>
            <ac:spMk id="9" creationId="{640EB598-066B-735A-DC0F-E185068B3090}"/>
          </ac:spMkLst>
        </pc:spChg>
        <pc:spChg chg="add mod">
          <ac:chgData name="Md. Sabbir Al Shafi" userId="S::201311086@vu.edu.bd::a14573e1-3a4a-4030-a0eb-97d97209f2f8" providerId="AD" clId="Web-{4477A945-37D7-508D-D753-668D71A5B025}" dt="2024-04-22T17:54:34.553" v="174" actId="1076"/>
          <ac:spMkLst>
            <pc:docMk/>
            <pc:sldMk cId="3988959817" sldId="336"/>
            <ac:spMk id="10" creationId="{75683E27-DA8B-57B7-0F2E-39BDD029A87C}"/>
          </ac:spMkLst>
        </pc:spChg>
        <pc:spChg chg="add mod">
          <ac:chgData name="Md. Sabbir Al Shafi" userId="S::201311086@vu.edu.bd::a14573e1-3a4a-4030-a0eb-97d97209f2f8" providerId="AD" clId="Web-{4477A945-37D7-508D-D753-668D71A5B025}" dt="2024-04-22T17:53:14.020" v="171" actId="1076"/>
          <ac:spMkLst>
            <pc:docMk/>
            <pc:sldMk cId="3988959817" sldId="336"/>
            <ac:spMk id="11" creationId="{6324DA66-2754-1267-A8BC-B160E6EB143F}"/>
          </ac:spMkLst>
        </pc:spChg>
        <pc:graphicFrameChg chg="del">
          <ac:chgData name="Md. Sabbir Al Shafi" userId="S::201311086@vu.edu.bd::a14573e1-3a4a-4030-a0eb-97d97209f2f8" providerId="AD" clId="Web-{4477A945-37D7-508D-D753-668D71A5B025}" dt="2024-04-22T16:47:55.258" v="2"/>
          <ac:graphicFrameMkLst>
            <pc:docMk/>
            <pc:sldMk cId="3988959817" sldId="336"/>
            <ac:graphicFrameMk id="5" creationId="{14023C14-C5E0-1C06-215C-0F70B3C30E6D}"/>
          </ac:graphicFrameMkLst>
        </pc:graphicFrameChg>
        <pc:cxnChg chg="add mod">
          <ac:chgData name="Md. Sabbir Al Shafi" userId="S::201311086@vu.edu.bd::a14573e1-3a4a-4030-a0eb-97d97209f2f8" providerId="AD" clId="Web-{4477A945-37D7-508D-D753-668D71A5B025}" dt="2024-04-22T17:51:33.799" v="155" actId="14100"/>
          <ac:cxnSpMkLst>
            <pc:docMk/>
            <pc:sldMk cId="3988959817" sldId="336"/>
            <ac:cxnSpMk id="12" creationId="{F32FBDF7-1168-5F74-D3DF-578D32C582B0}"/>
          </ac:cxnSpMkLst>
        </pc:cxnChg>
        <pc:cxnChg chg="add mod">
          <ac:chgData name="Md. Sabbir Al Shafi" userId="S::201311086@vu.edu.bd::a14573e1-3a4a-4030-a0eb-97d97209f2f8" providerId="AD" clId="Web-{4477A945-37D7-508D-D753-668D71A5B025}" dt="2024-04-22T17:50:21.547" v="145"/>
          <ac:cxnSpMkLst>
            <pc:docMk/>
            <pc:sldMk cId="3988959817" sldId="336"/>
            <ac:cxnSpMk id="13" creationId="{091E4797-1EFD-2971-4D25-55BF7E4F46E4}"/>
          </ac:cxnSpMkLst>
        </pc:cxnChg>
        <pc:cxnChg chg="add">
          <ac:chgData name="Md. Sabbir Al Shafi" userId="S::201311086@vu.edu.bd::a14573e1-3a4a-4030-a0eb-97d97209f2f8" providerId="AD" clId="Web-{4477A945-37D7-508D-D753-668D71A5B025}" dt="2024-04-22T17:51:01.439" v="148"/>
          <ac:cxnSpMkLst>
            <pc:docMk/>
            <pc:sldMk cId="3988959817" sldId="336"/>
            <ac:cxnSpMk id="14" creationId="{E2167A40-1B20-462E-FAC1-45442823F798}"/>
          </ac:cxnSpMkLst>
        </pc:cxnChg>
        <pc:cxnChg chg="add mod">
          <ac:chgData name="Md. Sabbir Al Shafi" userId="S::201311086@vu.edu.bd::a14573e1-3a4a-4030-a0eb-97d97209f2f8" providerId="AD" clId="Web-{4477A945-37D7-508D-D753-668D71A5B025}" dt="2024-04-22T17:51:23.486" v="154" actId="14100"/>
          <ac:cxnSpMkLst>
            <pc:docMk/>
            <pc:sldMk cId="3988959817" sldId="336"/>
            <ac:cxnSpMk id="15" creationId="{E6BA440D-FBC5-4A24-B66B-D44B77FD3BDD}"/>
          </ac:cxnSpMkLst>
        </pc:cxnChg>
        <pc:cxnChg chg="add mod">
          <ac:chgData name="Md. Sabbir Al Shafi" userId="S::201311086@vu.edu.bd::a14573e1-3a4a-4030-a0eb-97d97209f2f8" providerId="AD" clId="Web-{4477A945-37D7-508D-D753-668D71A5B025}" dt="2024-04-22T17:51:52.721" v="157" actId="14100"/>
          <ac:cxnSpMkLst>
            <pc:docMk/>
            <pc:sldMk cId="3988959817" sldId="336"/>
            <ac:cxnSpMk id="16" creationId="{7F15D793-CF60-2B26-A75B-24A60562D929}"/>
          </ac:cxnSpMkLst>
        </pc:cxnChg>
        <pc:cxnChg chg="add mod">
          <ac:chgData name="Md. Sabbir Al Shafi" userId="S::201311086@vu.edu.bd::a14573e1-3a4a-4030-a0eb-97d97209f2f8" providerId="AD" clId="Web-{4477A945-37D7-508D-D753-668D71A5B025}" dt="2024-04-22T17:51:08.329" v="151"/>
          <ac:cxnSpMkLst>
            <pc:docMk/>
            <pc:sldMk cId="3988959817" sldId="336"/>
            <ac:cxnSpMk id="17" creationId="{694564CB-BD0E-89B9-5E5D-7FC568D263F0}"/>
          </ac:cxnSpMkLst>
        </pc:cxnChg>
        <pc:cxnChg chg="add mod">
          <ac:chgData name="Md. Sabbir Al Shafi" userId="S::201311086@vu.edu.bd::a14573e1-3a4a-4030-a0eb-97d97209f2f8" providerId="AD" clId="Web-{4477A945-37D7-508D-D753-668D71A5B025}" dt="2024-04-22T17:52:42.144" v="166" actId="1076"/>
          <ac:cxnSpMkLst>
            <pc:docMk/>
            <pc:sldMk cId="3988959817" sldId="336"/>
            <ac:cxnSpMk id="18" creationId="{2A73E46D-ED26-9EFA-5CE8-9543A02EC253}"/>
          </ac:cxnSpMkLst>
        </pc:cxnChg>
        <pc:cxnChg chg="add mod">
          <ac:chgData name="Md. Sabbir Al Shafi" userId="S::201311086@vu.edu.bd::a14573e1-3a4a-4030-a0eb-97d97209f2f8" providerId="AD" clId="Web-{4477A945-37D7-508D-D753-668D71A5B025}" dt="2024-04-22T17:52:27.659" v="163" actId="1076"/>
          <ac:cxnSpMkLst>
            <pc:docMk/>
            <pc:sldMk cId="3988959817" sldId="336"/>
            <ac:cxnSpMk id="19" creationId="{A1C25605-5D9E-7DB6-E34A-3A5AF75C349A}"/>
          </ac:cxnSpMkLst>
        </pc:cxnChg>
        <pc:cxnChg chg="add mod">
          <ac:chgData name="Md. Sabbir Al Shafi" userId="S::201311086@vu.edu.bd::a14573e1-3a4a-4030-a0eb-97d97209f2f8" providerId="AD" clId="Web-{4477A945-37D7-508D-D753-668D71A5B025}" dt="2024-04-22T17:54:27.428" v="173" actId="14100"/>
          <ac:cxnSpMkLst>
            <pc:docMk/>
            <pc:sldMk cId="3988959817" sldId="336"/>
            <ac:cxnSpMk id="20" creationId="{3DAF3684-EDB3-5753-1450-A8467960D8A4}"/>
          </ac:cxnSpMkLst>
        </pc:cxnChg>
        <pc:cxnChg chg="add mod">
          <ac:chgData name="Md. Sabbir Al Shafi" userId="S::201311086@vu.edu.bd::a14573e1-3a4a-4030-a0eb-97d97209f2f8" providerId="AD" clId="Web-{4477A945-37D7-508D-D753-668D71A5B025}" dt="2024-04-22T17:54:43.709" v="177" actId="1076"/>
          <ac:cxnSpMkLst>
            <pc:docMk/>
            <pc:sldMk cId="3988959817" sldId="336"/>
            <ac:cxnSpMk id="21" creationId="{AFD5B7AB-302C-046C-93AE-EA7DD52D203F}"/>
          </ac:cxnSpMkLst>
        </pc:cxnChg>
      </pc:sldChg>
      <pc:sldChg chg="del">
        <pc:chgData name="Md. Sabbir Al Shafi" userId="S::201311086@vu.edu.bd::a14573e1-3a4a-4030-a0eb-97d97209f2f8" providerId="AD" clId="Web-{4477A945-37D7-508D-D753-668D71A5B025}" dt="2024-04-22T16:44:36.643" v="1"/>
        <pc:sldMkLst>
          <pc:docMk/>
          <pc:sldMk cId="4190169875" sldId="339"/>
        </pc:sldMkLst>
      </pc:sldChg>
    </pc:docChg>
  </pc:docChgLst>
  <pc:docChgLst>
    <pc:chgData name="Md. Sabbir Al Shafi" userId="S::201311086@vu.edu.bd::a14573e1-3a4a-4030-a0eb-97d97209f2f8" providerId="AD" clId="Web-{2D0698D7-C559-280E-CD3A-6EB63882DED2}"/>
    <pc:docChg chg="addSld delSld">
      <pc:chgData name="Md. Sabbir Al Shafi" userId="S::201311086@vu.edu.bd::a14573e1-3a4a-4030-a0eb-97d97209f2f8" providerId="AD" clId="Web-{2D0698D7-C559-280E-CD3A-6EB63882DED2}" dt="2024-04-23T01:11:05.950" v="5"/>
      <pc:docMkLst>
        <pc:docMk/>
      </pc:docMkLst>
      <pc:sldChg chg="new del">
        <pc:chgData name="Md. Sabbir Al Shafi" userId="S::201311086@vu.edu.bd::a14573e1-3a4a-4030-a0eb-97d97209f2f8" providerId="AD" clId="Web-{2D0698D7-C559-280E-CD3A-6EB63882DED2}" dt="2024-04-23T01:11:05.950" v="5"/>
        <pc:sldMkLst>
          <pc:docMk/>
          <pc:sldMk cId="1918462661" sldId="341"/>
        </pc:sldMkLst>
      </pc:sldChg>
      <pc:sldChg chg="new del">
        <pc:chgData name="Md. Sabbir Al Shafi" userId="S::201311086@vu.edu.bd::a14573e1-3a4a-4030-a0eb-97d97209f2f8" providerId="AD" clId="Web-{2D0698D7-C559-280E-CD3A-6EB63882DED2}" dt="2024-04-23T01:10:43.621" v="3"/>
        <pc:sldMkLst>
          <pc:docMk/>
          <pc:sldMk cId="2055195736" sldId="341"/>
        </pc:sldMkLst>
      </pc:sldChg>
      <pc:sldChg chg="new del">
        <pc:chgData name="Md. Sabbir Al Shafi" userId="S::201311086@vu.edu.bd::a14573e1-3a4a-4030-a0eb-97d97209f2f8" providerId="AD" clId="Web-{2D0698D7-C559-280E-CD3A-6EB63882DED2}" dt="2024-04-23T01:10:15.605" v="1"/>
        <pc:sldMkLst>
          <pc:docMk/>
          <pc:sldMk cId="2471534418" sldId="341"/>
        </pc:sldMkLst>
      </pc:sldChg>
    </pc:docChg>
  </pc:docChgLst>
  <pc:docChgLst>
    <pc:chgData name="Md. Sabbir Al Shafi" userId="a14573e1-3a4a-4030-a0eb-97d97209f2f8" providerId="ADAL" clId="{282A7EE2-5570-4C1B-A364-401D16057D6C}"/>
    <pc:docChg chg="undo custSel addSld delSld modSld sldOrd">
      <pc:chgData name="Md. Sabbir Al Shafi" userId="a14573e1-3a4a-4030-a0eb-97d97209f2f8" providerId="ADAL" clId="{282A7EE2-5570-4C1B-A364-401D16057D6C}" dt="2024-04-26T14:42:40.997" v="40"/>
      <pc:docMkLst>
        <pc:docMk/>
      </pc:docMkLst>
      <pc:sldChg chg="modSp mod">
        <pc:chgData name="Md. Sabbir Al Shafi" userId="a14573e1-3a4a-4030-a0eb-97d97209f2f8" providerId="ADAL" clId="{282A7EE2-5570-4C1B-A364-401D16057D6C}" dt="2024-04-25T02:53:26.910" v="21" actId="14100"/>
        <pc:sldMkLst>
          <pc:docMk/>
          <pc:sldMk cId="0" sldId="256"/>
        </pc:sldMkLst>
        <pc:spChg chg="mod">
          <ac:chgData name="Md. Sabbir Al Shafi" userId="a14573e1-3a4a-4030-a0eb-97d97209f2f8" providerId="ADAL" clId="{282A7EE2-5570-4C1B-A364-401D16057D6C}" dt="2024-04-25T02:53:26.910" v="21" actId="14100"/>
          <ac:spMkLst>
            <pc:docMk/>
            <pc:sldMk cId="0" sldId="256"/>
            <ac:spMk id="3" creationId="{467AAD5F-AB91-9046-A801-A3E39275B070}"/>
          </ac:spMkLst>
        </pc:spChg>
      </pc:sldChg>
      <pc:sldChg chg="modSp mod modNotesTx">
        <pc:chgData name="Md. Sabbir Al Shafi" userId="a14573e1-3a4a-4030-a0eb-97d97209f2f8" providerId="ADAL" clId="{282A7EE2-5570-4C1B-A364-401D16057D6C}" dt="2024-04-25T02:54:35.108" v="33" actId="20577"/>
        <pc:sldMkLst>
          <pc:docMk/>
          <pc:sldMk cId="0" sldId="258"/>
        </pc:sldMkLst>
        <pc:spChg chg="mod">
          <ac:chgData name="Md. Sabbir Al Shafi" userId="a14573e1-3a4a-4030-a0eb-97d97209f2f8" providerId="ADAL" clId="{282A7EE2-5570-4C1B-A364-401D16057D6C}" dt="2024-04-25T02:54:35.108" v="33" actId="20577"/>
          <ac:spMkLst>
            <pc:docMk/>
            <pc:sldMk cId="0" sldId="258"/>
            <ac:spMk id="3" creationId="{BF2E59FC-1C64-3686-EFDA-C2E728A8B2AA}"/>
          </ac:spMkLst>
        </pc:spChg>
      </pc:sldChg>
      <pc:sldChg chg="modSp mod">
        <pc:chgData name="Md. Sabbir Al Shafi" userId="a14573e1-3a4a-4030-a0eb-97d97209f2f8" providerId="ADAL" clId="{282A7EE2-5570-4C1B-A364-401D16057D6C}" dt="2024-04-25T02:54:30.388" v="32" actId="20577"/>
        <pc:sldMkLst>
          <pc:docMk/>
          <pc:sldMk cId="0" sldId="259"/>
        </pc:sldMkLst>
        <pc:spChg chg="mod">
          <ac:chgData name="Md. Sabbir Al Shafi" userId="a14573e1-3a4a-4030-a0eb-97d97209f2f8" providerId="ADAL" clId="{282A7EE2-5570-4C1B-A364-401D16057D6C}" dt="2024-04-25T02:54:30.388" v="32" actId="20577"/>
          <ac:spMkLst>
            <pc:docMk/>
            <pc:sldMk cId="0" sldId="259"/>
            <ac:spMk id="3" creationId="{D324762E-9EEB-CC67-6289-334C1841048F}"/>
          </ac:spMkLst>
        </pc:spChg>
      </pc:sldChg>
      <pc:sldChg chg="modSp mod">
        <pc:chgData name="Md. Sabbir Al Shafi" userId="a14573e1-3a4a-4030-a0eb-97d97209f2f8" providerId="ADAL" clId="{282A7EE2-5570-4C1B-A364-401D16057D6C}" dt="2024-04-25T02:54:42.780" v="34" actId="20577"/>
        <pc:sldMkLst>
          <pc:docMk/>
          <pc:sldMk cId="0" sldId="260"/>
        </pc:sldMkLst>
        <pc:spChg chg="mod">
          <ac:chgData name="Md. Sabbir Al Shafi" userId="a14573e1-3a4a-4030-a0eb-97d97209f2f8" providerId="ADAL" clId="{282A7EE2-5570-4C1B-A364-401D16057D6C}" dt="2024-04-25T02:54:42.780" v="34" actId="20577"/>
          <ac:spMkLst>
            <pc:docMk/>
            <pc:sldMk cId="0" sldId="260"/>
            <ac:spMk id="27" creationId="{D49D41A8-F7D7-E755-7038-86ACFC9A67D0}"/>
          </ac:spMkLst>
        </pc:spChg>
      </pc:sldChg>
      <pc:sldChg chg="modSp mod modNotesTx">
        <pc:chgData name="Md. Sabbir Al Shafi" userId="a14573e1-3a4a-4030-a0eb-97d97209f2f8" providerId="ADAL" clId="{282A7EE2-5570-4C1B-A364-401D16057D6C}" dt="2024-04-25T02:53:50.372" v="25" actId="14100"/>
        <pc:sldMkLst>
          <pc:docMk/>
          <pc:sldMk cId="0" sldId="262"/>
        </pc:sldMkLst>
        <pc:spChg chg="mod">
          <ac:chgData name="Md. Sabbir Al Shafi" userId="a14573e1-3a4a-4030-a0eb-97d97209f2f8" providerId="ADAL" clId="{282A7EE2-5570-4C1B-A364-401D16057D6C}" dt="2024-04-25T02:53:50.372" v="25" actId="14100"/>
          <ac:spMkLst>
            <pc:docMk/>
            <pc:sldMk cId="0" sldId="262"/>
            <ac:spMk id="3" creationId="{7FBD5A91-1C35-8C6E-95BD-52D318F1E2A1}"/>
          </ac:spMkLst>
        </pc:spChg>
      </pc:sldChg>
      <pc:sldChg chg="modSp mod">
        <pc:chgData name="Md. Sabbir Al Shafi" userId="a14573e1-3a4a-4030-a0eb-97d97209f2f8" providerId="ADAL" clId="{282A7EE2-5570-4C1B-A364-401D16057D6C}" dt="2024-04-25T02:53:58.811" v="27" actId="14100"/>
        <pc:sldMkLst>
          <pc:docMk/>
          <pc:sldMk cId="0" sldId="263"/>
        </pc:sldMkLst>
        <pc:spChg chg="mod">
          <ac:chgData name="Md. Sabbir Al Shafi" userId="a14573e1-3a4a-4030-a0eb-97d97209f2f8" providerId="ADAL" clId="{282A7EE2-5570-4C1B-A364-401D16057D6C}" dt="2024-04-25T02:53:58.811" v="27" actId="14100"/>
          <ac:spMkLst>
            <pc:docMk/>
            <pc:sldMk cId="0" sldId="263"/>
            <ac:spMk id="6" creationId="{C9396DBF-D150-7062-FFC6-93173E28E99F}"/>
          </ac:spMkLst>
        </pc:spChg>
      </pc:sldChg>
      <pc:sldChg chg="modSp mod">
        <pc:chgData name="Md. Sabbir Al Shafi" userId="a14573e1-3a4a-4030-a0eb-97d97209f2f8" providerId="ADAL" clId="{282A7EE2-5570-4C1B-A364-401D16057D6C}" dt="2024-04-25T02:54:12.523" v="30" actId="14100"/>
        <pc:sldMkLst>
          <pc:docMk/>
          <pc:sldMk cId="2690568114" sldId="318"/>
        </pc:sldMkLst>
        <pc:spChg chg="mod">
          <ac:chgData name="Md. Sabbir Al Shafi" userId="a14573e1-3a4a-4030-a0eb-97d97209f2f8" providerId="ADAL" clId="{282A7EE2-5570-4C1B-A364-401D16057D6C}" dt="2024-04-25T02:54:12.523" v="30" actId="14100"/>
          <ac:spMkLst>
            <pc:docMk/>
            <pc:sldMk cId="2690568114" sldId="318"/>
            <ac:spMk id="4" creationId="{19459ED7-819F-E93D-55ED-E91EB82EC37F}"/>
          </ac:spMkLst>
        </pc:spChg>
      </pc:sldChg>
      <pc:sldChg chg="modSp mod">
        <pc:chgData name="Md. Sabbir Al Shafi" userId="a14573e1-3a4a-4030-a0eb-97d97209f2f8" providerId="ADAL" clId="{282A7EE2-5570-4C1B-A364-401D16057D6C}" dt="2024-04-25T02:54:22.800" v="31" actId="20577"/>
        <pc:sldMkLst>
          <pc:docMk/>
          <pc:sldMk cId="3694440890" sldId="327"/>
        </pc:sldMkLst>
        <pc:spChg chg="mod">
          <ac:chgData name="Md. Sabbir Al Shafi" userId="a14573e1-3a4a-4030-a0eb-97d97209f2f8" providerId="ADAL" clId="{282A7EE2-5570-4C1B-A364-401D16057D6C}" dt="2024-04-25T02:54:22.800" v="31" actId="20577"/>
          <ac:spMkLst>
            <pc:docMk/>
            <pc:sldMk cId="3694440890" sldId="327"/>
            <ac:spMk id="802" creationId="{42E7B90F-3299-F70E-8CE9-21CAA40A9D50}"/>
          </ac:spMkLst>
        </pc:spChg>
      </pc:sldChg>
      <pc:sldChg chg="add del">
        <pc:chgData name="Md. Sabbir Al Shafi" userId="a14573e1-3a4a-4030-a0eb-97d97209f2f8" providerId="ADAL" clId="{282A7EE2-5570-4C1B-A364-401D16057D6C}" dt="2024-04-24T02:03:38.515" v="13"/>
        <pc:sldMkLst>
          <pc:docMk/>
          <pc:sldMk cId="3788229042" sldId="332"/>
        </pc:sldMkLst>
      </pc:sldChg>
      <pc:sldChg chg="add del">
        <pc:chgData name="Md. Sabbir Al Shafi" userId="a14573e1-3a4a-4030-a0eb-97d97209f2f8" providerId="ADAL" clId="{282A7EE2-5570-4C1B-A364-401D16057D6C}" dt="2024-04-24T02:10:14.455" v="15"/>
        <pc:sldMkLst>
          <pc:docMk/>
          <pc:sldMk cId="3520324129" sldId="333"/>
        </pc:sldMkLst>
      </pc:sldChg>
      <pc:sldChg chg="del">
        <pc:chgData name="Md. Sabbir Al Shafi" userId="a14573e1-3a4a-4030-a0eb-97d97209f2f8" providerId="ADAL" clId="{282A7EE2-5570-4C1B-A364-401D16057D6C}" dt="2024-04-24T02:03:09.594" v="11" actId="47"/>
        <pc:sldMkLst>
          <pc:docMk/>
          <pc:sldMk cId="3988959817" sldId="336"/>
        </pc:sldMkLst>
      </pc:sldChg>
      <pc:sldChg chg="modSp mod">
        <pc:chgData name="Md. Sabbir Al Shafi" userId="a14573e1-3a4a-4030-a0eb-97d97209f2f8" providerId="ADAL" clId="{282A7EE2-5570-4C1B-A364-401D16057D6C}" dt="2024-04-25T02:53:39.059" v="23" actId="14100"/>
        <pc:sldMkLst>
          <pc:docMk/>
          <pc:sldMk cId="649812788" sldId="339"/>
        </pc:sldMkLst>
        <pc:spChg chg="mod">
          <ac:chgData name="Md. Sabbir Al Shafi" userId="a14573e1-3a4a-4030-a0eb-97d97209f2f8" providerId="ADAL" clId="{282A7EE2-5570-4C1B-A364-401D16057D6C}" dt="2024-04-25T02:53:39.059" v="23" actId="14100"/>
          <ac:spMkLst>
            <pc:docMk/>
            <pc:sldMk cId="649812788" sldId="339"/>
            <ac:spMk id="12" creationId="{93000C97-8B42-75DF-1A0E-6C0FF8A73D95}"/>
          </ac:spMkLst>
        </pc:spChg>
      </pc:sldChg>
      <pc:sldChg chg="modSp mod">
        <pc:chgData name="Md. Sabbir Al Shafi" userId="a14573e1-3a4a-4030-a0eb-97d97209f2f8" providerId="ADAL" clId="{282A7EE2-5570-4C1B-A364-401D16057D6C}" dt="2024-04-26T14:41:27.071" v="38" actId="14100"/>
        <pc:sldMkLst>
          <pc:docMk/>
          <pc:sldMk cId="1911750649" sldId="340"/>
        </pc:sldMkLst>
        <pc:picChg chg="mod">
          <ac:chgData name="Md. Sabbir Al Shafi" userId="a14573e1-3a4a-4030-a0eb-97d97209f2f8" providerId="ADAL" clId="{282A7EE2-5570-4C1B-A364-401D16057D6C}" dt="2024-04-26T14:41:27.071" v="38" actId="14100"/>
          <ac:picMkLst>
            <pc:docMk/>
            <pc:sldMk cId="1911750649" sldId="340"/>
            <ac:picMk id="10" creationId="{F9908792-2E73-4C75-9304-C14993C9C27B}"/>
          </ac:picMkLst>
        </pc:picChg>
      </pc:sldChg>
      <pc:sldChg chg="add ord">
        <pc:chgData name="Md. Sabbir Al Shafi" userId="a14573e1-3a4a-4030-a0eb-97d97209f2f8" providerId="ADAL" clId="{282A7EE2-5570-4C1B-A364-401D16057D6C}" dt="2024-04-26T14:42:40.997" v="40"/>
        <pc:sldMkLst>
          <pc:docMk/>
          <pc:sldMk cId="3392827218" sldId="341"/>
        </pc:sldMkLst>
      </pc:sldChg>
    </pc:docChg>
  </pc:docChgLst>
  <pc:docChgLst>
    <pc:chgData name="Md. Sabbir Al Shafi" userId="a14573e1-3a4a-4030-a0eb-97d97209f2f8" providerId="ADAL" clId="{E5946F0A-68FF-488E-80F8-4B06A469C6EF}"/>
    <pc:docChg chg="undo redo custSel addSld modSld">
      <pc:chgData name="Md. Sabbir Al Shafi" userId="a14573e1-3a4a-4030-a0eb-97d97209f2f8" providerId="ADAL" clId="{E5946F0A-68FF-488E-80F8-4B06A469C6EF}" dt="2024-04-23T01:49:36.588" v="1033" actId="20577"/>
      <pc:docMkLst>
        <pc:docMk/>
      </pc:docMkLst>
      <pc:sldChg chg="delSp modSp mod modNotesTx">
        <pc:chgData name="Md. Sabbir Al Shafi" userId="a14573e1-3a4a-4030-a0eb-97d97209f2f8" providerId="ADAL" clId="{E5946F0A-68FF-488E-80F8-4B06A469C6EF}" dt="2024-04-23T01:22:03.204" v="333" actId="20577"/>
        <pc:sldMkLst>
          <pc:docMk/>
          <pc:sldMk cId="0" sldId="256"/>
        </pc:sldMkLst>
        <pc:spChg chg="del">
          <ac:chgData name="Md. Sabbir Al Shafi" userId="a14573e1-3a4a-4030-a0eb-97d97209f2f8" providerId="ADAL" clId="{E5946F0A-68FF-488E-80F8-4B06A469C6EF}" dt="2024-04-22T18:53:05.183" v="43" actId="21"/>
          <ac:spMkLst>
            <pc:docMk/>
            <pc:sldMk cId="0" sldId="256"/>
            <ac:spMk id="4" creationId="{98212263-7751-BC75-6F2E-9ED32D686FB3}"/>
          </ac:spMkLst>
        </pc:spChg>
        <pc:spChg chg="del">
          <ac:chgData name="Md. Sabbir Al Shafi" userId="a14573e1-3a4a-4030-a0eb-97d97209f2f8" providerId="ADAL" clId="{E5946F0A-68FF-488E-80F8-4B06A469C6EF}" dt="2024-04-22T18:53:27.103" v="47" actId="21"/>
          <ac:spMkLst>
            <pc:docMk/>
            <pc:sldMk cId="0" sldId="256"/>
            <ac:spMk id="7" creationId="{AA73F0DC-9CDE-7B76-B725-3E117F668573}"/>
          </ac:spMkLst>
        </pc:spChg>
        <pc:spChg chg="del">
          <ac:chgData name="Md. Sabbir Al Shafi" userId="a14573e1-3a4a-4030-a0eb-97d97209f2f8" providerId="ADAL" clId="{E5946F0A-68FF-488E-80F8-4B06A469C6EF}" dt="2024-04-22T18:53:18.425" v="45" actId="21"/>
          <ac:spMkLst>
            <pc:docMk/>
            <pc:sldMk cId="0" sldId="256"/>
            <ac:spMk id="9" creationId="{A747228D-A360-BED9-1D41-BBACB6E91BB8}"/>
          </ac:spMkLst>
        </pc:spChg>
        <pc:spChg chg="mod">
          <ac:chgData name="Md. Sabbir Al Shafi" userId="a14573e1-3a4a-4030-a0eb-97d97209f2f8" providerId="ADAL" clId="{E5946F0A-68FF-488E-80F8-4B06A469C6EF}" dt="2024-04-22T18:54:02.056" v="54" actId="1076"/>
          <ac:spMkLst>
            <pc:docMk/>
            <pc:sldMk cId="0" sldId="256"/>
            <ac:spMk id="362" creationId="{00000000-0000-0000-0000-000000000000}"/>
          </ac:spMkLst>
        </pc:spChg>
        <pc:spChg chg="mod">
          <ac:chgData name="Md. Sabbir Al Shafi" userId="a14573e1-3a4a-4030-a0eb-97d97209f2f8" providerId="ADAL" clId="{E5946F0A-68FF-488E-80F8-4B06A469C6EF}" dt="2024-04-22T18:53:54.831" v="53" actId="1076"/>
          <ac:spMkLst>
            <pc:docMk/>
            <pc:sldMk cId="0" sldId="256"/>
            <ac:spMk id="363" creationId="{00000000-0000-0000-0000-000000000000}"/>
          </ac:spMkLst>
        </pc:spChg>
        <pc:grpChg chg="mod">
          <ac:chgData name="Md. Sabbir Al Shafi" userId="a14573e1-3a4a-4030-a0eb-97d97209f2f8" providerId="ADAL" clId="{E5946F0A-68FF-488E-80F8-4B06A469C6EF}" dt="2024-04-22T18:53:48.104" v="52" actId="1076"/>
          <ac:grpSpMkLst>
            <pc:docMk/>
            <pc:sldMk cId="0" sldId="256"/>
            <ac:grpSpMk id="2" creationId="{DAEFDE87-ABFB-499F-7003-0AF802F73137}"/>
          </ac:grpSpMkLst>
        </pc:grpChg>
      </pc:sldChg>
      <pc:sldChg chg="modSp mod">
        <pc:chgData name="Md. Sabbir Al Shafi" userId="a14573e1-3a4a-4030-a0eb-97d97209f2f8" providerId="ADAL" clId="{E5946F0A-68FF-488E-80F8-4B06A469C6EF}" dt="2024-04-23T01:39:35.906" v="761" actId="20577"/>
        <pc:sldMkLst>
          <pc:docMk/>
          <pc:sldMk cId="0" sldId="259"/>
        </pc:sldMkLst>
        <pc:spChg chg="mod">
          <ac:chgData name="Md. Sabbir Al Shafi" userId="a14573e1-3a4a-4030-a0eb-97d97209f2f8" providerId="ADAL" clId="{E5946F0A-68FF-488E-80F8-4B06A469C6EF}" dt="2024-04-23T01:39:35.906" v="761" actId="20577"/>
          <ac:spMkLst>
            <pc:docMk/>
            <pc:sldMk cId="0" sldId="259"/>
            <ac:spMk id="400" creationId="{00000000-0000-0000-0000-000000000000}"/>
          </ac:spMkLst>
        </pc:spChg>
        <pc:grpChg chg="mod">
          <ac:chgData name="Md. Sabbir Al Shafi" userId="a14573e1-3a4a-4030-a0eb-97d97209f2f8" providerId="ADAL" clId="{E5946F0A-68FF-488E-80F8-4B06A469C6EF}" dt="2024-04-23T01:34:53.057" v="672" actId="1076"/>
          <ac:grpSpMkLst>
            <pc:docMk/>
            <pc:sldMk cId="0" sldId="259"/>
            <ac:grpSpMk id="402" creationId="{00000000-0000-0000-0000-000000000000}"/>
          </ac:grpSpMkLst>
        </pc:grpChg>
      </pc:sldChg>
      <pc:sldChg chg="modSp mod">
        <pc:chgData name="Md. Sabbir Al Shafi" userId="a14573e1-3a4a-4030-a0eb-97d97209f2f8" providerId="ADAL" clId="{E5946F0A-68FF-488E-80F8-4B06A469C6EF}" dt="2024-04-23T01:20:30.493" v="330" actId="12"/>
        <pc:sldMkLst>
          <pc:docMk/>
          <pc:sldMk cId="2690568114" sldId="318"/>
        </pc:sldMkLst>
        <pc:spChg chg="mod">
          <ac:chgData name="Md. Sabbir Al Shafi" userId="a14573e1-3a4a-4030-a0eb-97d97209f2f8" providerId="ADAL" clId="{E5946F0A-68FF-488E-80F8-4B06A469C6EF}" dt="2024-04-23T01:20:30.493" v="330" actId="12"/>
          <ac:spMkLst>
            <pc:docMk/>
            <pc:sldMk cId="2690568114" sldId="318"/>
            <ac:spMk id="2" creationId="{0C9A578C-1448-4600-D7EB-7E9B71A7ADD9}"/>
          </ac:spMkLst>
        </pc:spChg>
      </pc:sldChg>
      <pc:sldChg chg="modSp mod">
        <pc:chgData name="Md. Sabbir Al Shafi" userId="a14573e1-3a4a-4030-a0eb-97d97209f2f8" providerId="ADAL" clId="{E5946F0A-68FF-488E-80F8-4B06A469C6EF}" dt="2024-04-23T01:25:03.837" v="502" actId="5793"/>
        <pc:sldMkLst>
          <pc:docMk/>
          <pc:sldMk cId="3694440890" sldId="327"/>
        </pc:sldMkLst>
        <pc:spChg chg="mod">
          <ac:chgData name="Md. Sabbir Al Shafi" userId="a14573e1-3a4a-4030-a0eb-97d97209f2f8" providerId="ADAL" clId="{E5946F0A-68FF-488E-80F8-4B06A469C6EF}" dt="2024-04-23T01:25:03.837" v="502" actId="5793"/>
          <ac:spMkLst>
            <pc:docMk/>
            <pc:sldMk cId="3694440890" sldId="327"/>
            <ac:spMk id="2" creationId="{0C9A578C-1448-4600-D7EB-7E9B71A7ADD9}"/>
          </ac:spMkLst>
        </pc:spChg>
      </pc:sldChg>
      <pc:sldChg chg="addSp delSp modSp mod modNotesTx">
        <pc:chgData name="Md. Sabbir Al Shafi" userId="a14573e1-3a4a-4030-a0eb-97d97209f2f8" providerId="ADAL" clId="{E5946F0A-68FF-488E-80F8-4B06A469C6EF}" dt="2024-04-23T01:47:58.236" v="951"/>
        <pc:sldMkLst>
          <pc:docMk/>
          <pc:sldMk cId="271067488" sldId="331"/>
        </pc:sldMkLst>
        <pc:graphicFrameChg chg="add mod">
          <ac:chgData name="Md. Sabbir Al Shafi" userId="a14573e1-3a4a-4030-a0eb-97d97209f2f8" providerId="ADAL" clId="{E5946F0A-68FF-488E-80F8-4B06A469C6EF}" dt="2024-04-23T01:01:09.858" v="257"/>
          <ac:graphicFrameMkLst>
            <pc:docMk/>
            <pc:sldMk cId="271067488" sldId="331"/>
            <ac:graphicFrameMk id="2" creationId="{A013782F-B78E-D8A9-F78E-B873DF10AE4F}"/>
          </ac:graphicFrameMkLst>
        </pc:graphicFrameChg>
        <pc:graphicFrameChg chg="del modGraphic">
          <ac:chgData name="Md. Sabbir Al Shafi" userId="a14573e1-3a4a-4030-a0eb-97d97209f2f8" providerId="ADAL" clId="{E5946F0A-68FF-488E-80F8-4B06A469C6EF}" dt="2024-04-23T01:01:08.237" v="256" actId="478"/>
          <ac:graphicFrameMkLst>
            <pc:docMk/>
            <pc:sldMk cId="271067488" sldId="331"/>
            <ac:graphicFrameMk id="6" creationId="{BDA1832E-7279-20AC-7D4E-59955670C74C}"/>
          </ac:graphicFrameMkLst>
        </pc:graphicFrameChg>
      </pc:sldChg>
      <pc:sldChg chg="modSp mod">
        <pc:chgData name="Md. Sabbir Al Shafi" userId="a14573e1-3a4a-4030-a0eb-97d97209f2f8" providerId="ADAL" clId="{E5946F0A-68FF-488E-80F8-4B06A469C6EF}" dt="2024-04-23T01:49:01.508" v="973" actId="20577"/>
        <pc:sldMkLst>
          <pc:docMk/>
          <pc:sldMk cId="3520324129" sldId="333"/>
        </pc:sldMkLst>
        <pc:spChg chg="mod">
          <ac:chgData name="Md. Sabbir Al Shafi" userId="a14573e1-3a4a-4030-a0eb-97d97209f2f8" providerId="ADAL" clId="{E5946F0A-68FF-488E-80F8-4B06A469C6EF}" dt="2024-04-23T01:49:01.508" v="973" actId="20577"/>
          <ac:spMkLst>
            <pc:docMk/>
            <pc:sldMk cId="3520324129" sldId="333"/>
            <ac:spMk id="2" creationId="{6F6FC15E-FC03-A90F-F20C-893534FE5770}"/>
          </ac:spMkLst>
        </pc:spChg>
      </pc:sldChg>
      <pc:sldChg chg="addSp delSp modSp mod modNotesTx">
        <pc:chgData name="Md. Sabbir Al Shafi" userId="a14573e1-3a4a-4030-a0eb-97d97209f2f8" providerId="ADAL" clId="{E5946F0A-68FF-488E-80F8-4B06A469C6EF}" dt="2024-04-23T01:45:13.876" v="908"/>
        <pc:sldMkLst>
          <pc:docMk/>
          <pc:sldMk cId="3988959817" sldId="336"/>
        </pc:sldMkLst>
        <pc:spChg chg="mod">
          <ac:chgData name="Md. Sabbir Al Shafi" userId="a14573e1-3a4a-4030-a0eb-97d97209f2f8" providerId="ADAL" clId="{E5946F0A-68FF-488E-80F8-4B06A469C6EF}" dt="2024-04-23T01:41:58.731" v="782" actId="20577"/>
          <ac:spMkLst>
            <pc:docMk/>
            <pc:sldMk cId="3988959817" sldId="336"/>
            <ac:spMk id="2" creationId="{06FB1201-CE52-51E6-8D99-A4D2630052FE}"/>
          </ac:spMkLst>
        </pc:spChg>
        <pc:spChg chg="mod">
          <ac:chgData name="Md. Sabbir Al Shafi" userId="a14573e1-3a4a-4030-a0eb-97d97209f2f8" providerId="ADAL" clId="{E5946F0A-68FF-488E-80F8-4B06A469C6EF}" dt="2024-04-22T18:51:47.199" v="39" actId="164"/>
          <ac:spMkLst>
            <pc:docMk/>
            <pc:sldMk cId="3988959817" sldId="336"/>
            <ac:spMk id="4" creationId="{30A9208A-4473-29DD-BCB6-9ED1FF96FF15}"/>
          </ac:spMkLst>
        </pc:spChg>
        <pc:spChg chg="mod">
          <ac:chgData name="Md. Sabbir Al Shafi" userId="a14573e1-3a4a-4030-a0eb-97d97209f2f8" providerId="ADAL" clId="{E5946F0A-68FF-488E-80F8-4B06A469C6EF}" dt="2024-04-23T01:40:26.813" v="762" actId="1076"/>
          <ac:spMkLst>
            <pc:docMk/>
            <pc:sldMk cId="3988959817" sldId="336"/>
            <ac:spMk id="5" creationId="{3A712787-0265-D879-72B4-572152630EA6}"/>
          </ac:spMkLst>
        </pc:spChg>
        <pc:spChg chg="mod">
          <ac:chgData name="Md. Sabbir Al Shafi" userId="a14573e1-3a4a-4030-a0eb-97d97209f2f8" providerId="ADAL" clId="{E5946F0A-68FF-488E-80F8-4B06A469C6EF}" dt="2024-04-22T18:51:47.199" v="39" actId="164"/>
          <ac:spMkLst>
            <pc:docMk/>
            <pc:sldMk cId="3988959817" sldId="336"/>
            <ac:spMk id="6" creationId="{8E1B1639-0800-7820-C274-2AB2835280B0}"/>
          </ac:spMkLst>
        </pc:spChg>
        <pc:spChg chg="mod">
          <ac:chgData name="Md. Sabbir Al Shafi" userId="a14573e1-3a4a-4030-a0eb-97d97209f2f8" providerId="ADAL" clId="{E5946F0A-68FF-488E-80F8-4B06A469C6EF}" dt="2024-04-22T18:51:47.199" v="39" actId="164"/>
          <ac:spMkLst>
            <pc:docMk/>
            <pc:sldMk cId="3988959817" sldId="336"/>
            <ac:spMk id="7" creationId="{269F1B33-D711-EBBD-E884-B59666C28861}"/>
          </ac:spMkLst>
        </pc:spChg>
        <pc:spChg chg="mod">
          <ac:chgData name="Md. Sabbir Al Shafi" userId="a14573e1-3a4a-4030-a0eb-97d97209f2f8" providerId="ADAL" clId="{E5946F0A-68FF-488E-80F8-4B06A469C6EF}" dt="2024-04-23T01:41:28.597" v="775" actId="1076"/>
          <ac:spMkLst>
            <pc:docMk/>
            <pc:sldMk cId="3988959817" sldId="336"/>
            <ac:spMk id="8" creationId="{97DDA655-CA18-C122-5E4D-93721C58F097}"/>
          </ac:spMkLst>
        </pc:spChg>
        <pc:spChg chg="mod">
          <ac:chgData name="Md. Sabbir Al Shafi" userId="a14573e1-3a4a-4030-a0eb-97d97209f2f8" providerId="ADAL" clId="{E5946F0A-68FF-488E-80F8-4B06A469C6EF}" dt="2024-04-22T18:51:47.199" v="39" actId="164"/>
          <ac:spMkLst>
            <pc:docMk/>
            <pc:sldMk cId="3988959817" sldId="336"/>
            <ac:spMk id="9" creationId="{640EB598-066B-735A-DC0F-E185068B3090}"/>
          </ac:spMkLst>
        </pc:spChg>
        <pc:spChg chg="mod">
          <ac:chgData name="Md. Sabbir Al Shafi" userId="a14573e1-3a4a-4030-a0eb-97d97209f2f8" providerId="ADAL" clId="{E5946F0A-68FF-488E-80F8-4B06A469C6EF}" dt="2024-04-23T01:40:49.189" v="767" actId="1076"/>
          <ac:spMkLst>
            <pc:docMk/>
            <pc:sldMk cId="3988959817" sldId="336"/>
            <ac:spMk id="10" creationId="{75683E27-DA8B-57B7-0F2E-39BDD029A87C}"/>
          </ac:spMkLst>
        </pc:spChg>
        <pc:spChg chg="mod">
          <ac:chgData name="Md. Sabbir Al Shafi" userId="a14573e1-3a4a-4030-a0eb-97d97209f2f8" providerId="ADAL" clId="{E5946F0A-68FF-488E-80F8-4B06A469C6EF}" dt="2024-04-23T01:41:01.661" v="769" actId="1076"/>
          <ac:spMkLst>
            <pc:docMk/>
            <pc:sldMk cId="3988959817" sldId="336"/>
            <ac:spMk id="11" creationId="{6324DA66-2754-1267-A8BC-B160E6EB143F}"/>
          </ac:spMkLst>
        </pc:spChg>
        <pc:grpChg chg="add mod">
          <ac:chgData name="Md. Sabbir Al Shafi" userId="a14573e1-3a4a-4030-a0eb-97d97209f2f8" providerId="ADAL" clId="{E5946F0A-68FF-488E-80F8-4B06A469C6EF}" dt="2024-04-23T01:41:42.486" v="777" actId="14100"/>
          <ac:grpSpMkLst>
            <pc:docMk/>
            <pc:sldMk cId="3988959817" sldId="336"/>
            <ac:grpSpMk id="22" creationId="{0818A094-1F98-8BE9-FAE4-978581DB8033}"/>
          </ac:grpSpMkLst>
        </pc:grpChg>
        <pc:cxnChg chg="mod">
          <ac:chgData name="Md. Sabbir Al Shafi" userId="a14573e1-3a4a-4030-a0eb-97d97209f2f8" providerId="ADAL" clId="{E5946F0A-68FF-488E-80F8-4B06A469C6EF}" dt="2024-04-22T18:51:47.199" v="39" actId="164"/>
          <ac:cxnSpMkLst>
            <pc:docMk/>
            <pc:sldMk cId="3988959817" sldId="336"/>
            <ac:cxnSpMk id="12" creationId="{F32FBDF7-1168-5F74-D3DF-578D32C582B0}"/>
          </ac:cxnSpMkLst>
        </pc:cxnChg>
        <pc:cxnChg chg="mod">
          <ac:chgData name="Md. Sabbir Al Shafi" userId="a14573e1-3a4a-4030-a0eb-97d97209f2f8" providerId="ADAL" clId="{E5946F0A-68FF-488E-80F8-4B06A469C6EF}" dt="2024-04-23T01:40:36.796" v="764" actId="14100"/>
          <ac:cxnSpMkLst>
            <pc:docMk/>
            <pc:sldMk cId="3988959817" sldId="336"/>
            <ac:cxnSpMk id="13" creationId="{091E4797-1EFD-2971-4D25-55BF7E4F46E4}"/>
          </ac:cxnSpMkLst>
        </pc:cxnChg>
        <pc:cxnChg chg="mod">
          <ac:chgData name="Md. Sabbir Al Shafi" userId="a14573e1-3a4a-4030-a0eb-97d97209f2f8" providerId="ADAL" clId="{E5946F0A-68FF-488E-80F8-4B06A469C6EF}" dt="2024-04-23T01:40:32.518" v="763" actId="1076"/>
          <ac:cxnSpMkLst>
            <pc:docMk/>
            <pc:sldMk cId="3988959817" sldId="336"/>
            <ac:cxnSpMk id="14" creationId="{E2167A40-1B20-462E-FAC1-45442823F798}"/>
          </ac:cxnSpMkLst>
        </pc:cxnChg>
        <pc:cxnChg chg="mod">
          <ac:chgData name="Md. Sabbir Al Shafi" userId="a14573e1-3a4a-4030-a0eb-97d97209f2f8" providerId="ADAL" clId="{E5946F0A-68FF-488E-80F8-4B06A469C6EF}" dt="2024-04-22T18:51:47.199" v="39" actId="164"/>
          <ac:cxnSpMkLst>
            <pc:docMk/>
            <pc:sldMk cId="3988959817" sldId="336"/>
            <ac:cxnSpMk id="15" creationId="{E6BA440D-FBC5-4A24-B66B-D44B77FD3BDD}"/>
          </ac:cxnSpMkLst>
        </pc:cxnChg>
        <pc:cxnChg chg="mod">
          <ac:chgData name="Md. Sabbir Al Shafi" userId="a14573e1-3a4a-4030-a0eb-97d97209f2f8" providerId="ADAL" clId="{E5946F0A-68FF-488E-80F8-4B06A469C6EF}" dt="2024-04-22T18:51:47.199" v="39" actId="164"/>
          <ac:cxnSpMkLst>
            <pc:docMk/>
            <pc:sldMk cId="3988959817" sldId="336"/>
            <ac:cxnSpMk id="16" creationId="{7F15D793-CF60-2B26-A75B-24A60562D929}"/>
          </ac:cxnSpMkLst>
        </pc:cxnChg>
        <pc:cxnChg chg="del mod">
          <ac:chgData name="Md. Sabbir Al Shafi" userId="a14573e1-3a4a-4030-a0eb-97d97209f2f8" providerId="ADAL" clId="{E5946F0A-68FF-488E-80F8-4B06A469C6EF}" dt="2024-04-23T00:57:49.293" v="229" actId="478"/>
          <ac:cxnSpMkLst>
            <pc:docMk/>
            <pc:sldMk cId="3988959817" sldId="336"/>
            <ac:cxnSpMk id="17" creationId="{694564CB-BD0E-89B9-5E5D-7FC568D263F0}"/>
          </ac:cxnSpMkLst>
        </pc:cxnChg>
        <pc:cxnChg chg="mod">
          <ac:chgData name="Md. Sabbir Al Shafi" userId="a14573e1-3a4a-4030-a0eb-97d97209f2f8" providerId="ADAL" clId="{E5946F0A-68FF-488E-80F8-4B06A469C6EF}" dt="2024-04-23T01:41:19.321" v="774" actId="1076"/>
          <ac:cxnSpMkLst>
            <pc:docMk/>
            <pc:sldMk cId="3988959817" sldId="336"/>
            <ac:cxnSpMk id="18" creationId="{2A73E46D-ED26-9EFA-5CE8-9543A02EC253}"/>
          </ac:cxnSpMkLst>
        </pc:cxnChg>
        <pc:cxnChg chg="mod">
          <ac:chgData name="Md. Sabbir Al Shafi" userId="a14573e1-3a4a-4030-a0eb-97d97209f2f8" providerId="ADAL" clId="{E5946F0A-68FF-488E-80F8-4B06A469C6EF}" dt="2024-04-23T01:41:34.709" v="776" actId="1076"/>
          <ac:cxnSpMkLst>
            <pc:docMk/>
            <pc:sldMk cId="3988959817" sldId="336"/>
            <ac:cxnSpMk id="19" creationId="{A1C25605-5D9E-7DB6-E34A-3A5AF75C349A}"/>
          </ac:cxnSpMkLst>
        </pc:cxnChg>
        <pc:cxnChg chg="mod">
          <ac:chgData name="Md. Sabbir Al Shafi" userId="a14573e1-3a4a-4030-a0eb-97d97209f2f8" providerId="ADAL" clId="{E5946F0A-68FF-488E-80F8-4B06A469C6EF}" dt="2024-04-23T01:40:44.341" v="766" actId="1076"/>
          <ac:cxnSpMkLst>
            <pc:docMk/>
            <pc:sldMk cId="3988959817" sldId="336"/>
            <ac:cxnSpMk id="20" creationId="{3DAF3684-EDB3-5753-1450-A8467960D8A4}"/>
          </ac:cxnSpMkLst>
        </pc:cxnChg>
        <pc:cxnChg chg="mod">
          <ac:chgData name="Md. Sabbir Al Shafi" userId="a14573e1-3a4a-4030-a0eb-97d97209f2f8" providerId="ADAL" clId="{E5946F0A-68FF-488E-80F8-4B06A469C6EF}" dt="2024-04-23T01:40:55.341" v="768" actId="1076"/>
          <ac:cxnSpMkLst>
            <pc:docMk/>
            <pc:sldMk cId="3988959817" sldId="336"/>
            <ac:cxnSpMk id="21" creationId="{AFD5B7AB-302C-046C-93AE-EA7DD52D203F}"/>
          </ac:cxnSpMkLst>
        </pc:cxnChg>
      </pc:sldChg>
      <pc:sldChg chg="addSp modSp new mod modNotesTx">
        <pc:chgData name="Md. Sabbir Al Shafi" userId="a14573e1-3a4a-4030-a0eb-97d97209f2f8" providerId="ADAL" clId="{E5946F0A-68FF-488E-80F8-4B06A469C6EF}" dt="2024-04-23T01:23:01.533" v="448" actId="20577"/>
        <pc:sldMkLst>
          <pc:docMk/>
          <pc:sldMk cId="649812788" sldId="339"/>
        </pc:sldMkLst>
        <pc:spChg chg="add mod">
          <ac:chgData name="Md. Sabbir Al Shafi" userId="a14573e1-3a4a-4030-a0eb-97d97209f2f8" providerId="ADAL" clId="{E5946F0A-68FF-488E-80F8-4B06A469C6EF}" dt="2024-04-23T01:12:30.447" v="300" actId="1076"/>
          <ac:spMkLst>
            <pc:docMk/>
            <pc:sldMk cId="649812788" sldId="339"/>
            <ac:spMk id="2" creationId="{295C9A66-A6CF-FB6B-5A0A-8D114BA9F9A4}"/>
          </ac:spMkLst>
        </pc:spChg>
        <pc:spChg chg="add mod">
          <ac:chgData name="Md. Sabbir Al Shafi" userId="a14573e1-3a4a-4030-a0eb-97d97209f2f8" providerId="ADAL" clId="{E5946F0A-68FF-488E-80F8-4B06A469C6EF}" dt="2024-04-23T01:12:57.287" v="307" actId="1076"/>
          <ac:spMkLst>
            <pc:docMk/>
            <pc:sldMk cId="649812788" sldId="339"/>
            <ac:spMk id="3" creationId="{D2E19076-66F0-31DF-7FFB-5FFD151AD78A}"/>
          </ac:spMkLst>
        </pc:spChg>
        <pc:spChg chg="add mod">
          <ac:chgData name="Md. Sabbir Al Shafi" userId="a14573e1-3a4a-4030-a0eb-97d97209f2f8" providerId="ADAL" clId="{E5946F0A-68FF-488E-80F8-4B06A469C6EF}" dt="2024-04-23T01:12:48.279" v="305" actId="1076"/>
          <ac:spMkLst>
            <pc:docMk/>
            <pc:sldMk cId="649812788" sldId="339"/>
            <ac:spMk id="4" creationId="{98212263-7751-BC75-6F2E-9ED32D686FB3}"/>
          </ac:spMkLst>
        </pc:spChg>
        <pc:spChg chg="add mod">
          <ac:chgData name="Md. Sabbir Al Shafi" userId="a14573e1-3a4a-4030-a0eb-97d97209f2f8" providerId="ADAL" clId="{E5946F0A-68FF-488E-80F8-4B06A469C6EF}" dt="2024-04-23T01:13:09.245" v="309" actId="1076"/>
          <ac:spMkLst>
            <pc:docMk/>
            <pc:sldMk cId="649812788" sldId="339"/>
            <ac:spMk id="7" creationId="{AA73F0DC-9CDE-7B76-B725-3E117F668573}"/>
          </ac:spMkLst>
        </pc:spChg>
        <pc:spChg chg="add mod">
          <ac:chgData name="Md. Sabbir Al Shafi" userId="a14573e1-3a4a-4030-a0eb-97d97209f2f8" providerId="ADAL" clId="{E5946F0A-68FF-488E-80F8-4B06A469C6EF}" dt="2024-04-22T18:59:42.565" v="84" actId="1076"/>
          <ac:spMkLst>
            <pc:docMk/>
            <pc:sldMk cId="649812788" sldId="339"/>
            <ac:spMk id="8" creationId="{AA4C6877-4406-B93D-C4AD-5910B8978478}"/>
          </ac:spMkLst>
        </pc:spChg>
        <pc:spChg chg="add mod">
          <ac:chgData name="Md. Sabbir Al Shafi" userId="a14573e1-3a4a-4030-a0eb-97d97209f2f8" providerId="ADAL" clId="{E5946F0A-68FF-488E-80F8-4B06A469C6EF}" dt="2024-04-23T00:56:59.547" v="224" actId="1076"/>
          <ac:spMkLst>
            <pc:docMk/>
            <pc:sldMk cId="649812788" sldId="339"/>
            <ac:spMk id="9" creationId="{A747228D-A360-BED9-1D41-BBACB6E91BB8}"/>
          </ac:spMkLst>
        </pc:spChg>
        <pc:picChg chg="add mod">
          <ac:chgData name="Md. Sabbir Al Shafi" userId="a14573e1-3a4a-4030-a0eb-97d97209f2f8" providerId="ADAL" clId="{E5946F0A-68FF-488E-80F8-4B06A469C6EF}" dt="2024-04-23T01:12:33.743" v="303" actId="1076"/>
          <ac:picMkLst>
            <pc:docMk/>
            <pc:sldMk cId="649812788" sldId="339"/>
            <ac:picMk id="6" creationId="{8F31ABAC-E90B-307E-8390-E925D7F121CC}"/>
          </ac:picMkLst>
        </pc:picChg>
        <pc:picChg chg="add mod">
          <ac:chgData name="Md. Sabbir Al Shafi" userId="a14573e1-3a4a-4030-a0eb-97d97209f2f8" providerId="ADAL" clId="{E5946F0A-68FF-488E-80F8-4B06A469C6EF}" dt="2024-04-23T01:13:10.969" v="310" actId="1076"/>
          <ac:picMkLst>
            <pc:docMk/>
            <pc:sldMk cId="649812788" sldId="339"/>
            <ac:picMk id="11" creationId="{6280B294-EA45-FBB7-D5D1-756887111A61}"/>
          </ac:picMkLst>
        </pc:picChg>
        <pc:picChg chg="add mod">
          <ac:chgData name="Md. Sabbir Al Shafi" userId="a14573e1-3a4a-4030-a0eb-97d97209f2f8" providerId="ADAL" clId="{E5946F0A-68FF-488E-80F8-4B06A469C6EF}" dt="2024-04-22T19:16:16.716" v="126" actId="1076"/>
          <ac:picMkLst>
            <pc:docMk/>
            <pc:sldMk cId="649812788" sldId="339"/>
            <ac:picMk id="13" creationId="{396ABE5A-F693-F921-2709-321B9DC83D99}"/>
          </ac:picMkLst>
        </pc:picChg>
        <pc:picChg chg="add mod">
          <ac:chgData name="Md. Sabbir Al Shafi" userId="a14573e1-3a4a-4030-a0eb-97d97209f2f8" providerId="ADAL" clId="{E5946F0A-68FF-488E-80F8-4B06A469C6EF}" dt="2024-04-23T01:13:01.262" v="308" actId="1076"/>
          <ac:picMkLst>
            <pc:docMk/>
            <pc:sldMk cId="649812788" sldId="339"/>
            <ac:picMk id="15" creationId="{1A33651A-CB5E-83D5-5BD2-D1D7A3159B3A}"/>
          </ac:picMkLst>
        </pc:picChg>
        <pc:picChg chg="add mod">
          <ac:chgData name="Md. Sabbir Al Shafi" userId="a14573e1-3a4a-4030-a0eb-97d97209f2f8" providerId="ADAL" clId="{E5946F0A-68FF-488E-80F8-4B06A469C6EF}" dt="2024-04-23T01:12:51.006" v="306" actId="1076"/>
          <ac:picMkLst>
            <pc:docMk/>
            <pc:sldMk cId="649812788" sldId="339"/>
            <ac:picMk id="17" creationId="{CB61E3F0-EC21-E9BB-1885-951B97097F9E}"/>
          </ac:picMkLst>
        </pc:picChg>
      </pc:sldChg>
      <pc:sldChg chg="modSp new mod modNotesTx">
        <pc:chgData name="Md. Sabbir Al Shafi" userId="a14573e1-3a4a-4030-a0eb-97d97209f2f8" providerId="ADAL" clId="{E5946F0A-68FF-488E-80F8-4B06A469C6EF}" dt="2024-04-23T01:49:36.588" v="1033" actId="20577"/>
        <pc:sldMkLst>
          <pc:docMk/>
          <pc:sldMk cId="1911750649" sldId="340"/>
        </pc:sldMkLst>
        <pc:spChg chg="mod">
          <ac:chgData name="Md. Sabbir Al Shafi" userId="a14573e1-3a4a-4030-a0eb-97d97209f2f8" providerId="ADAL" clId="{E5946F0A-68FF-488E-80F8-4B06A469C6EF}" dt="2024-04-23T00:59:11.886" v="247" actId="1076"/>
          <ac:spMkLst>
            <pc:docMk/>
            <pc:sldMk cId="1911750649" sldId="340"/>
            <ac:spMk id="2" creationId="{1F7CF7CE-F56D-AD98-A43C-7B0CD29D70E3}"/>
          </ac:spMkLst>
        </pc:spChg>
      </pc:sldChg>
    </pc:docChg>
  </pc:docChgLst>
  <pc:docChgLst>
    <pc:chgData name="Md. Sabbir Al Shafi" userId="a14573e1-3a4a-4030-a0eb-97d97209f2f8" providerId="ADAL" clId="{BDFF208B-680F-43E5-8FB9-FB85E4888CF4}"/>
    <pc:docChg chg="undo redo custSel addSld delSld modSld sldOrd">
      <pc:chgData name="Md. Sabbir Al Shafi" userId="a14573e1-3a4a-4030-a0eb-97d97209f2f8" providerId="ADAL" clId="{BDFF208B-680F-43E5-8FB9-FB85E4888CF4}" dt="2024-05-01T12:06:48.343" v="2317" actId="20577"/>
      <pc:docMkLst>
        <pc:docMk/>
      </pc:docMkLst>
      <pc:sldChg chg="modSp mod modNotesTx">
        <pc:chgData name="Md. Sabbir Al Shafi" userId="a14573e1-3a4a-4030-a0eb-97d97209f2f8" providerId="ADAL" clId="{BDFF208B-680F-43E5-8FB9-FB85E4888CF4}" dt="2024-04-28T06:26:11.989" v="982" actId="20577"/>
        <pc:sldMkLst>
          <pc:docMk/>
          <pc:sldMk cId="0" sldId="258"/>
        </pc:sldMkLst>
        <pc:spChg chg="mod">
          <ac:chgData name="Md. Sabbir Al Shafi" userId="a14573e1-3a4a-4030-a0eb-97d97209f2f8" providerId="ADAL" clId="{BDFF208B-680F-43E5-8FB9-FB85E4888CF4}" dt="2024-04-28T06:23:19.509" v="969" actId="20577"/>
          <ac:spMkLst>
            <pc:docMk/>
            <pc:sldMk cId="0" sldId="258"/>
            <ac:spMk id="386" creationId="{00000000-0000-0000-0000-000000000000}"/>
          </ac:spMkLst>
        </pc:spChg>
      </pc:sldChg>
      <pc:sldChg chg="modNotesTx">
        <pc:chgData name="Md. Sabbir Al Shafi" userId="a14573e1-3a4a-4030-a0eb-97d97209f2f8" providerId="ADAL" clId="{BDFF208B-680F-43E5-8FB9-FB85E4888CF4}" dt="2024-04-28T05:52:27.397" v="858" actId="20577"/>
        <pc:sldMkLst>
          <pc:docMk/>
          <pc:sldMk cId="0" sldId="259"/>
        </pc:sldMkLst>
      </pc:sldChg>
      <pc:sldChg chg="modNotesTx">
        <pc:chgData name="Md. Sabbir Al Shafi" userId="a14573e1-3a4a-4030-a0eb-97d97209f2f8" providerId="ADAL" clId="{BDFF208B-680F-43E5-8FB9-FB85E4888CF4}" dt="2024-04-29T02:11:46.692" v="1717"/>
        <pc:sldMkLst>
          <pc:docMk/>
          <pc:sldMk cId="0" sldId="260"/>
        </pc:sldMkLst>
      </pc:sldChg>
      <pc:sldChg chg="addSp delSp modSp mod modNotesTx">
        <pc:chgData name="Md. Sabbir Al Shafi" userId="a14573e1-3a4a-4030-a0eb-97d97209f2f8" providerId="ADAL" clId="{BDFF208B-680F-43E5-8FB9-FB85E4888CF4}" dt="2024-05-01T11:48:22.927" v="2291" actId="20577"/>
        <pc:sldMkLst>
          <pc:docMk/>
          <pc:sldMk cId="0" sldId="262"/>
        </pc:sldMkLst>
        <pc:spChg chg="add del mod">
          <ac:chgData name="Md. Sabbir Al Shafi" userId="a14573e1-3a4a-4030-a0eb-97d97209f2f8" providerId="ADAL" clId="{BDFF208B-680F-43E5-8FB9-FB85E4888CF4}" dt="2024-05-01T11:47:51.872" v="2284" actId="21"/>
          <ac:spMkLst>
            <pc:docMk/>
            <pc:sldMk cId="0" sldId="262"/>
            <ac:spMk id="2" creationId="{7FBD5A91-1C35-8C6E-95BD-52D318F1E2A1}"/>
          </ac:spMkLst>
        </pc:spChg>
        <pc:spChg chg="del">
          <ac:chgData name="Md. Sabbir Al Shafi" userId="a14573e1-3a4a-4030-a0eb-97d97209f2f8" providerId="ADAL" clId="{BDFF208B-680F-43E5-8FB9-FB85E4888CF4}" dt="2024-05-01T11:47:26.092" v="2282" actId="21"/>
          <ac:spMkLst>
            <pc:docMk/>
            <pc:sldMk cId="0" sldId="262"/>
            <ac:spMk id="3" creationId="{7FBD5A91-1C35-8C6E-95BD-52D318F1E2A1}"/>
          </ac:spMkLst>
        </pc:spChg>
        <pc:spChg chg="add mod">
          <ac:chgData name="Md. Sabbir Al Shafi" userId="a14573e1-3a4a-4030-a0eb-97d97209f2f8" providerId="ADAL" clId="{BDFF208B-680F-43E5-8FB9-FB85E4888CF4}" dt="2024-05-01T11:48:22.927" v="2291" actId="20577"/>
          <ac:spMkLst>
            <pc:docMk/>
            <pc:sldMk cId="0" sldId="262"/>
            <ac:spMk id="4" creationId="{3405CF46-6ADC-D5A0-7C3B-F97F924CBEB6}"/>
          </ac:spMkLst>
        </pc:spChg>
      </pc:sldChg>
      <pc:sldChg chg="modSp mod">
        <pc:chgData name="Md. Sabbir Al Shafi" userId="a14573e1-3a4a-4030-a0eb-97d97209f2f8" providerId="ADAL" clId="{BDFF208B-680F-43E5-8FB9-FB85E4888CF4}" dt="2024-05-01T11:48:34.327" v="2295" actId="20577"/>
        <pc:sldMkLst>
          <pc:docMk/>
          <pc:sldMk cId="0" sldId="263"/>
        </pc:sldMkLst>
        <pc:spChg chg="mod">
          <ac:chgData name="Md. Sabbir Al Shafi" userId="a14573e1-3a4a-4030-a0eb-97d97209f2f8" providerId="ADAL" clId="{BDFF208B-680F-43E5-8FB9-FB85E4888CF4}" dt="2024-05-01T11:48:34.327" v="2295" actId="20577"/>
          <ac:spMkLst>
            <pc:docMk/>
            <pc:sldMk cId="0" sldId="263"/>
            <ac:spMk id="6" creationId="{C9396DBF-D150-7062-FFC6-93173E28E99F}"/>
          </ac:spMkLst>
        </pc:spChg>
      </pc:sldChg>
      <pc:sldChg chg="modSp mod modNotesTx">
        <pc:chgData name="Md. Sabbir Al Shafi" userId="a14573e1-3a4a-4030-a0eb-97d97209f2f8" providerId="ADAL" clId="{BDFF208B-680F-43E5-8FB9-FB85E4888CF4}" dt="2024-05-01T05:11:29.032" v="2222" actId="20577"/>
        <pc:sldMkLst>
          <pc:docMk/>
          <pc:sldMk cId="0" sldId="267"/>
        </pc:sldMkLst>
        <pc:spChg chg="mod">
          <ac:chgData name="Md. Sabbir Al Shafi" userId="a14573e1-3a4a-4030-a0eb-97d97209f2f8" providerId="ADAL" clId="{BDFF208B-680F-43E5-8FB9-FB85E4888CF4}" dt="2024-05-01T05:11:29.032" v="2222" actId="20577"/>
          <ac:spMkLst>
            <pc:docMk/>
            <pc:sldMk cId="0" sldId="267"/>
            <ac:spMk id="1222" creationId="{00000000-0000-0000-0000-000000000000}"/>
          </ac:spMkLst>
        </pc:spChg>
      </pc:sldChg>
      <pc:sldChg chg="modSp mod modNotesTx">
        <pc:chgData name="Md. Sabbir Al Shafi" userId="a14573e1-3a4a-4030-a0eb-97d97209f2f8" providerId="ADAL" clId="{BDFF208B-680F-43E5-8FB9-FB85E4888CF4}" dt="2024-05-01T11:49:07.575" v="2299" actId="20577"/>
        <pc:sldMkLst>
          <pc:docMk/>
          <pc:sldMk cId="0" sldId="273"/>
        </pc:sldMkLst>
        <pc:spChg chg="mod">
          <ac:chgData name="Md. Sabbir Al Shafi" userId="a14573e1-3a4a-4030-a0eb-97d97209f2f8" providerId="ADAL" clId="{BDFF208B-680F-43E5-8FB9-FB85E4888CF4}" dt="2024-05-01T11:49:07.575" v="2299" actId="20577"/>
          <ac:spMkLst>
            <pc:docMk/>
            <pc:sldMk cId="0" sldId="273"/>
            <ac:spMk id="4" creationId="{05EE4D8D-9E8A-59C7-A029-9482DF7330DA}"/>
          </ac:spMkLst>
        </pc:spChg>
      </pc:sldChg>
      <pc:sldChg chg="addSp modSp del modNotesTx">
        <pc:chgData name="Md. Sabbir Al Shafi" userId="a14573e1-3a4a-4030-a0eb-97d97209f2f8" providerId="ADAL" clId="{BDFF208B-680F-43E5-8FB9-FB85E4888CF4}" dt="2024-04-28T13:32:06.088" v="1143" actId="47"/>
        <pc:sldMkLst>
          <pc:docMk/>
          <pc:sldMk cId="0" sldId="275"/>
        </pc:sldMkLst>
        <pc:spChg chg="mod">
          <ac:chgData name="Md. Sabbir Al Shafi" userId="a14573e1-3a4a-4030-a0eb-97d97209f2f8" providerId="ADAL" clId="{BDFF208B-680F-43E5-8FB9-FB85E4888CF4}" dt="2024-04-28T13:18:26.790" v="1020" actId="164"/>
          <ac:spMkLst>
            <pc:docMk/>
            <pc:sldMk cId="0" sldId="275"/>
            <ac:spMk id="11" creationId="{1F15AEFA-AD17-9F90-8CE4-FD86CC1A739C}"/>
          </ac:spMkLst>
        </pc:spChg>
        <pc:spChg chg="mod">
          <ac:chgData name="Md. Sabbir Al Shafi" userId="a14573e1-3a4a-4030-a0eb-97d97209f2f8" providerId="ADAL" clId="{BDFF208B-680F-43E5-8FB9-FB85E4888CF4}" dt="2024-04-28T13:18:26.790" v="1020" actId="164"/>
          <ac:spMkLst>
            <pc:docMk/>
            <pc:sldMk cId="0" sldId="275"/>
            <ac:spMk id="12" creationId="{D78F708D-077A-3524-248E-1DFD07881D0D}"/>
          </ac:spMkLst>
        </pc:spChg>
        <pc:spChg chg="mod">
          <ac:chgData name="Md. Sabbir Al Shafi" userId="a14573e1-3a4a-4030-a0eb-97d97209f2f8" providerId="ADAL" clId="{BDFF208B-680F-43E5-8FB9-FB85E4888CF4}" dt="2024-04-28T13:18:26.790" v="1020" actId="164"/>
          <ac:spMkLst>
            <pc:docMk/>
            <pc:sldMk cId="0" sldId="275"/>
            <ac:spMk id="13" creationId="{C2D0922B-B5EA-E47A-2DA1-F9624E5337D9}"/>
          </ac:spMkLst>
        </pc:spChg>
        <pc:spChg chg="mod">
          <ac:chgData name="Md. Sabbir Al Shafi" userId="a14573e1-3a4a-4030-a0eb-97d97209f2f8" providerId="ADAL" clId="{BDFF208B-680F-43E5-8FB9-FB85E4888CF4}" dt="2024-04-28T13:18:26.790" v="1020" actId="164"/>
          <ac:spMkLst>
            <pc:docMk/>
            <pc:sldMk cId="0" sldId="275"/>
            <ac:spMk id="17" creationId="{46FEDC96-906A-CCC8-48D0-9DF80FA0F45C}"/>
          </ac:spMkLst>
        </pc:spChg>
        <pc:spChg chg="mod">
          <ac:chgData name="Md. Sabbir Al Shafi" userId="a14573e1-3a4a-4030-a0eb-97d97209f2f8" providerId="ADAL" clId="{BDFF208B-680F-43E5-8FB9-FB85E4888CF4}" dt="2024-04-28T13:18:26.790" v="1020" actId="164"/>
          <ac:spMkLst>
            <pc:docMk/>
            <pc:sldMk cId="0" sldId="275"/>
            <ac:spMk id="18" creationId="{6E0FCCD9-2ED2-B647-6E9E-9FD32B522D9E}"/>
          </ac:spMkLst>
        </pc:spChg>
        <pc:spChg chg="mod">
          <ac:chgData name="Md. Sabbir Al Shafi" userId="a14573e1-3a4a-4030-a0eb-97d97209f2f8" providerId="ADAL" clId="{BDFF208B-680F-43E5-8FB9-FB85E4888CF4}" dt="2024-04-28T13:18:26.790" v="1020" actId="164"/>
          <ac:spMkLst>
            <pc:docMk/>
            <pc:sldMk cId="0" sldId="275"/>
            <ac:spMk id="19" creationId="{391EB8F2-0438-9F37-6E1A-F15BC234B701}"/>
          </ac:spMkLst>
        </pc:spChg>
        <pc:grpChg chg="add mod">
          <ac:chgData name="Md. Sabbir Al Shafi" userId="a14573e1-3a4a-4030-a0eb-97d97209f2f8" providerId="ADAL" clId="{BDFF208B-680F-43E5-8FB9-FB85E4888CF4}" dt="2024-04-28T13:18:26.790" v="1020" actId="164"/>
          <ac:grpSpMkLst>
            <pc:docMk/>
            <pc:sldMk cId="0" sldId="275"/>
            <ac:grpSpMk id="2" creationId="{61F5F73C-4C5F-DB91-2783-D68B92FC99C7}"/>
          </ac:grpSpMkLst>
        </pc:grpChg>
        <pc:cxnChg chg="mod">
          <ac:chgData name="Md. Sabbir Al Shafi" userId="a14573e1-3a4a-4030-a0eb-97d97209f2f8" providerId="ADAL" clId="{BDFF208B-680F-43E5-8FB9-FB85E4888CF4}" dt="2024-04-28T13:18:26.790" v="1020" actId="164"/>
          <ac:cxnSpMkLst>
            <pc:docMk/>
            <pc:sldMk cId="0" sldId="275"/>
            <ac:cxnSpMk id="5" creationId="{25CA5071-3BBF-7094-C93D-715088E61FD3}"/>
          </ac:cxnSpMkLst>
        </pc:cxnChg>
        <pc:cxnChg chg="mod">
          <ac:chgData name="Md. Sabbir Al Shafi" userId="a14573e1-3a4a-4030-a0eb-97d97209f2f8" providerId="ADAL" clId="{BDFF208B-680F-43E5-8FB9-FB85E4888CF4}" dt="2024-04-28T13:18:26.790" v="1020" actId="164"/>
          <ac:cxnSpMkLst>
            <pc:docMk/>
            <pc:sldMk cId="0" sldId="275"/>
            <ac:cxnSpMk id="9" creationId="{D78C29D5-0101-79EA-9524-41906F377987}"/>
          </ac:cxnSpMkLst>
        </pc:cxnChg>
        <pc:cxnChg chg="mod">
          <ac:chgData name="Md. Sabbir Al Shafi" userId="a14573e1-3a4a-4030-a0eb-97d97209f2f8" providerId="ADAL" clId="{BDFF208B-680F-43E5-8FB9-FB85E4888CF4}" dt="2024-04-28T13:18:26.790" v="1020" actId="164"/>
          <ac:cxnSpMkLst>
            <pc:docMk/>
            <pc:sldMk cId="0" sldId="275"/>
            <ac:cxnSpMk id="21" creationId="{46DB1154-3B5D-CECA-6AE8-DD1089C7AEDE}"/>
          </ac:cxnSpMkLst>
        </pc:cxnChg>
        <pc:cxnChg chg="mod">
          <ac:chgData name="Md. Sabbir Al Shafi" userId="a14573e1-3a4a-4030-a0eb-97d97209f2f8" providerId="ADAL" clId="{BDFF208B-680F-43E5-8FB9-FB85E4888CF4}" dt="2024-04-28T13:18:26.790" v="1020" actId="164"/>
          <ac:cxnSpMkLst>
            <pc:docMk/>
            <pc:sldMk cId="0" sldId="275"/>
            <ac:cxnSpMk id="25" creationId="{BDDBBD30-C8F1-01A3-19F0-C55D8920C372}"/>
          </ac:cxnSpMkLst>
        </pc:cxnChg>
        <pc:cxnChg chg="mod">
          <ac:chgData name="Md. Sabbir Al Shafi" userId="a14573e1-3a4a-4030-a0eb-97d97209f2f8" providerId="ADAL" clId="{BDFF208B-680F-43E5-8FB9-FB85E4888CF4}" dt="2024-04-28T13:18:26.790" v="1020" actId="164"/>
          <ac:cxnSpMkLst>
            <pc:docMk/>
            <pc:sldMk cId="0" sldId="275"/>
            <ac:cxnSpMk id="28" creationId="{00720BE4-4E58-D344-D8F7-42D308AF4485}"/>
          </ac:cxnSpMkLst>
        </pc:cxnChg>
      </pc:sldChg>
      <pc:sldChg chg="addSp modSp add ord modNotesTx">
        <pc:chgData name="Md. Sabbir Al Shafi" userId="a14573e1-3a4a-4030-a0eb-97d97209f2f8" providerId="ADAL" clId="{BDFF208B-680F-43E5-8FB9-FB85E4888CF4}" dt="2024-05-01T11:47:54.237" v="2285"/>
        <pc:sldMkLst>
          <pc:docMk/>
          <pc:sldMk cId="724361944" sldId="278"/>
        </pc:sldMkLst>
        <pc:spChg chg="add mod">
          <ac:chgData name="Md. Sabbir Al Shafi" userId="a14573e1-3a4a-4030-a0eb-97d97209f2f8" providerId="ADAL" clId="{BDFF208B-680F-43E5-8FB9-FB85E4888CF4}" dt="2024-05-01T11:47:54.237" v="2285"/>
          <ac:spMkLst>
            <pc:docMk/>
            <pc:sldMk cId="724361944" sldId="278"/>
            <ac:spMk id="2" creationId="{7FBD5A91-1C35-8C6E-95BD-52D318F1E2A1}"/>
          </ac:spMkLst>
        </pc:spChg>
      </pc:sldChg>
      <pc:sldChg chg="modSp mod ord">
        <pc:chgData name="Md. Sabbir Al Shafi" userId="a14573e1-3a4a-4030-a0eb-97d97209f2f8" providerId="ADAL" clId="{BDFF208B-680F-43E5-8FB9-FB85E4888CF4}" dt="2024-05-01T11:52:19.992" v="2303" actId="20577"/>
        <pc:sldMkLst>
          <pc:docMk/>
          <pc:sldMk cId="0" sldId="281"/>
        </pc:sldMkLst>
        <pc:spChg chg="mod">
          <ac:chgData name="Md. Sabbir Al Shafi" userId="a14573e1-3a4a-4030-a0eb-97d97209f2f8" providerId="ADAL" clId="{BDFF208B-680F-43E5-8FB9-FB85E4888CF4}" dt="2024-05-01T11:52:19.992" v="2303" actId="20577"/>
          <ac:spMkLst>
            <pc:docMk/>
            <pc:sldMk cId="0" sldId="281"/>
            <ac:spMk id="5" creationId="{0A40A378-ADB5-3D49-D4EF-5F8C765928CA}"/>
          </ac:spMkLst>
        </pc:spChg>
      </pc:sldChg>
      <pc:sldChg chg="ord">
        <pc:chgData name="Md. Sabbir Al Shafi" userId="a14573e1-3a4a-4030-a0eb-97d97209f2f8" providerId="ADAL" clId="{BDFF208B-680F-43E5-8FB9-FB85E4888CF4}" dt="2024-04-29T18:14:18.602" v="2184"/>
        <pc:sldMkLst>
          <pc:docMk/>
          <pc:sldMk cId="0" sldId="289"/>
        </pc:sldMkLst>
      </pc:sldChg>
      <pc:sldChg chg="del">
        <pc:chgData name="Md. Sabbir Al Shafi" userId="a14573e1-3a4a-4030-a0eb-97d97209f2f8" providerId="ADAL" clId="{BDFF208B-680F-43E5-8FB9-FB85E4888CF4}" dt="2024-04-28T05:47:51.509" v="773" actId="47"/>
        <pc:sldMkLst>
          <pc:docMk/>
          <pc:sldMk cId="2690568114" sldId="318"/>
        </pc:sldMkLst>
      </pc:sldChg>
      <pc:sldChg chg="modSp del mod ord modNotesTx">
        <pc:chgData name="Md. Sabbir Al Shafi" userId="a14573e1-3a4a-4030-a0eb-97d97209f2f8" providerId="ADAL" clId="{BDFF208B-680F-43E5-8FB9-FB85E4888CF4}" dt="2024-04-29T01:09:44.845" v="1430" actId="47"/>
        <pc:sldMkLst>
          <pc:docMk/>
          <pc:sldMk cId="609301399" sldId="319"/>
        </pc:sldMkLst>
        <pc:spChg chg="mod">
          <ac:chgData name="Md. Sabbir Al Shafi" userId="a14573e1-3a4a-4030-a0eb-97d97209f2f8" providerId="ADAL" clId="{BDFF208B-680F-43E5-8FB9-FB85E4888CF4}" dt="2024-04-28T03:57:16.758" v="41" actId="20577"/>
          <ac:spMkLst>
            <pc:docMk/>
            <pc:sldMk cId="609301399" sldId="319"/>
            <ac:spMk id="1501" creationId="{00000000-0000-0000-0000-000000000000}"/>
          </ac:spMkLst>
        </pc:spChg>
      </pc:sldChg>
      <pc:sldChg chg="del">
        <pc:chgData name="Md. Sabbir Al Shafi" userId="a14573e1-3a4a-4030-a0eb-97d97209f2f8" providerId="ADAL" clId="{BDFF208B-680F-43E5-8FB9-FB85E4888CF4}" dt="2024-04-28T13:35:46.618" v="1230" actId="47"/>
        <pc:sldMkLst>
          <pc:docMk/>
          <pc:sldMk cId="2371018263" sldId="320"/>
        </pc:sldMkLst>
      </pc:sldChg>
      <pc:sldChg chg="addSp modSp del">
        <pc:chgData name="Md. Sabbir Al Shafi" userId="a14573e1-3a4a-4030-a0eb-97d97209f2f8" providerId="ADAL" clId="{BDFF208B-680F-43E5-8FB9-FB85E4888CF4}" dt="2024-04-28T13:35:49.581" v="1231" actId="47"/>
        <pc:sldMkLst>
          <pc:docMk/>
          <pc:sldMk cId="809188950" sldId="324"/>
        </pc:sldMkLst>
        <pc:spChg chg="mod">
          <ac:chgData name="Md. Sabbir Al Shafi" userId="a14573e1-3a4a-4030-a0eb-97d97209f2f8" providerId="ADAL" clId="{BDFF208B-680F-43E5-8FB9-FB85E4888CF4}" dt="2024-04-28T13:19:29.745" v="1030" actId="164"/>
          <ac:spMkLst>
            <pc:docMk/>
            <pc:sldMk cId="809188950" sldId="324"/>
            <ac:spMk id="4" creationId="{CF725347-57CE-2F88-5747-C08E8A090A02}"/>
          </ac:spMkLst>
        </pc:spChg>
        <pc:spChg chg="mod">
          <ac:chgData name="Md. Sabbir Al Shafi" userId="a14573e1-3a4a-4030-a0eb-97d97209f2f8" providerId="ADAL" clId="{BDFF208B-680F-43E5-8FB9-FB85E4888CF4}" dt="2024-04-28T13:19:29.745" v="1030" actId="164"/>
          <ac:spMkLst>
            <pc:docMk/>
            <pc:sldMk cId="809188950" sldId="324"/>
            <ac:spMk id="5" creationId="{4BF33EDD-1367-5272-3E8E-861C49E621CA}"/>
          </ac:spMkLst>
        </pc:spChg>
        <pc:spChg chg="mod">
          <ac:chgData name="Md. Sabbir Al Shafi" userId="a14573e1-3a4a-4030-a0eb-97d97209f2f8" providerId="ADAL" clId="{BDFF208B-680F-43E5-8FB9-FB85E4888CF4}" dt="2024-04-28T13:19:29.745" v="1030" actId="164"/>
          <ac:spMkLst>
            <pc:docMk/>
            <pc:sldMk cId="809188950" sldId="324"/>
            <ac:spMk id="19" creationId="{B0B98061-7926-6779-F37A-59CA01A7245F}"/>
          </ac:spMkLst>
        </pc:spChg>
        <pc:grpChg chg="mod">
          <ac:chgData name="Md. Sabbir Al Shafi" userId="a14573e1-3a4a-4030-a0eb-97d97209f2f8" providerId="ADAL" clId="{BDFF208B-680F-43E5-8FB9-FB85E4888CF4}" dt="2024-04-28T13:19:29.745" v="1030" actId="164"/>
          <ac:grpSpMkLst>
            <pc:docMk/>
            <pc:sldMk cId="809188950" sldId="324"/>
            <ac:grpSpMk id="2" creationId="{9CE1242F-F40C-7256-F79F-41A1DC1E040D}"/>
          </ac:grpSpMkLst>
        </pc:grpChg>
        <pc:grpChg chg="add mod">
          <ac:chgData name="Md. Sabbir Al Shafi" userId="a14573e1-3a4a-4030-a0eb-97d97209f2f8" providerId="ADAL" clId="{BDFF208B-680F-43E5-8FB9-FB85E4888CF4}" dt="2024-04-28T13:19:29.745" v="1030" actId="164"/>
          <ac:grpSpMkLst>
            <pc:docMk/>
            <pc:sldMk cId="809188950" sldId="324"/>
            <ac:grpSpMk id="3" creationId="{F869A3A4-1BB7-AACF-1389-B35D69FB9ABF}"/>
          </ac:grpSpMkLst>
        </pc:grpChg>
        <pc:cxnChg chg="mod">
          <ac:chgData name="Md. Sabbir Al Shafi" userId="a14573e1-3a4a-4030-a0eb-97d97209f2f8" providerId="ADAL" clId="{BDFF208B-680F-43E5-8FB9-FB85E4888CF4}" dt="2024-04-28T13:19:29.745" v="1030" actId="164"/>
          <ac:cxnSpMkLst>
            <pc:docMk/>
            <pc:sldMk cId="809188950" sldId="324"/>
            <ac:cxnSpMk id="9" creationId="{E6EEEE8F-2081-DD0D-9C41-0288961645E6}"/>
          </ac:cxnSpMkLst>
        </pc:cxnChg>
        <pc:cxnChg chg="mod">
          <ac:chgData name="Md. Sabbir Al Shafi" userId="a14573e1-3a4a-4030-a0eb-97d97209f2f8" providerId="ADAL" clId="{BDFF208B-680F-43E5-8FB9-FB85E4888CF4}" dt="2024-04-28T13:19:29.745" v="1030" actId="164"/>
          <ac:cxnSpMkLst>
            <pc:docMk/>
            <pc:sldMk cId="809188950" sldId="324"/>
            <ac:cxnSpMk id="11" creationId="{3F2C99DB-0357-E5A9-A34B-C532EB452AF5}"/>
          </ac:cxnSpMkLst>
        </pc:cxnChg>
        <pc:cxnChg chg="mod">
          <ac:chgData name="Md. Sabbir Al Shafi" userId="a14573e1-3a4a-4030-a0eb-97d97209f2f8" providerId="ADAL" clId="{BDFF208B-680F-43E5-8FB9-FB85E4888CF4}" dt="2024-04-28T13:19:29.745" v="1030" actId="164"/>
          <ac:cxnSpMkLst>
            <pc:docMk/>
            <pc:sldMk cId="809188950" sldId="324"/>
            <ac:cxnSpMk id="14" creationId="{F0F73233-E8BB-DB85-50AD-DF62E03D4F44}"/>
          </ac:cxnSpMkLst>
        </pc:cxnChg>
        <pc:cxnChg chg="mod">
          <ac:chgData name="Md. Sabbir Al Shafi" userId="a14573e1-3a4a-4030-a0eb-97d97209f2f8" providerId="ADAL" clId="{BDFF208B-680F-43E5-8FB9-FB85E4888CF4}" dt="2024-04-28T13:19:29.745" v="1030" actId="164"/>
          <ac:cxnSpMkLst>
            <pc:docMk/>
            <pc:sldMk cId="809188950" sldId="324"/>
            <ac:cxnSpMk id="16" creationId="{C7D9BB4C-F7CE-9A9C-2F4D-E347E04F063D}"/>
          </ac:cxnSpMkLst>
        </pc:cxnChg>
        <pc:cxnChg chg="mod">
          <ac:chgData name="Md. Sabbir Al Shafi" userId="a14573e1-3a4a-4030-a0eb-97d97209f2f8" providerId="ADAL" clId="{BDFF208B-680F-43E5-8FB9-FB85E4888CF4}" dt="2024-04-28T13:19:29.745" v="1030" actId="164"/>
          <ac:cxnSpMkLst>
            <pc:docMk/>
            <pc:sldMk cId="809188950" sldId="324"/>
            <ac:cxnSpMk id="20" creationId="{E8CD1B31-71A7-685F-A87B-28954EE674C9}"/>
          </ac:cxnSpMkLst>
        </pc:cxnChg>
      </pc:sldChg>
      <pc:sldChg chg="addSp delSp modSp mod modNotesTx">
        <pc:chgData name="Md. Sabbir Al Shafi" userId="a14573e1-3a4a-4030-a0eb-97d97209f2f8" providerId="ADAL" clId="{BDFF208B-680F-43E5-8FB9-FB85E4888CF4}" dt="2024-04-29T01:08:23.806" v="1424" actId="1076"/>
        <pc:sldMkLst>
          <pc:docMk/>
          <pc:sldMk cId="285142291" sldId="326"/>
        </pc:sldMkLst>
        <pc:spChg chg="mod">
          <ac:chgData name="Md. Sabbir Al Shafi" userId="a14573e1-3a4a-4030-a0eb-97d97209f2f8" providerId="ADAL" clId="{BDFF208B-680F-43E5-8FB9-FB85E4888CF4}" dt="2024-04-28T13:21:07.921" v="1040" actId="404"/>
          <ac:spMkLst>
            <pc:docMk/>
            <pc:sldMk cId="285142291" sldId="326"/>
            <ac:spMk id="5" creationId="{EA52E428-0CD8-9933-2ECC-5FB17CA31E09}"/>
          </ac:spMkLst>
        </pc:spChg>
        <pc:spChg chg="mod">
          <ac:chgData name="Md. Sabbir Al Shafi" userId="a14573e1-3a4a-4030-a0eb-97d97209f2f8" providerId="ADAL" clId="{BDFF208B-680F-43E5-8FB9-FB85E4888CF4}" dt="2024-04-28T13:22:31.062" v="1067" actId="14100"/>
          <ac:spMkLst>
            <pc:docMk/>
            <pc:sldMk cId="285142291" sldId="326"/>
            <ac:spMk id="6" creationId="{788DBDE8-8E09-F7A8-6B9F-1457E407846F}"/>
          </ac:spMkLst>
        </pc:spChg>
        <pc:spChg chg="mod">
          <ac:chgData name="Md. Sabbir Al Shafi" userId="a14573e1-3a4a-4030-a0eb-97d97209f2f8" providerId="ADAL" clId="{BDFF208B-680F-43E5-8FB9-FB85E4888CF4}" dt="2024-04-28T13:22:34.911" v="1068" actId="14100"/>
          <ac:spMkLst>
            <pc:docMk/>
            <pc:sldMk cId="285142291" sldId="326"/>
            <ac:spMk id="7" creationId="{8B2A8186-6700-5440-3ED4-8683E9ED4403}"/>
          </ac:spMkLst>
        </pc:spChg>
        <pc:spChg chg="mod">
          <ac:chgData name="Md. Sabbir Al Shafi" userId="a14573e1-3a4a-4030-a0eb-97d97209f2f8" providerId="ADAL" clId="{BDFF208B-680F-43E5-8FB9-FB85E4888CF4}" dt="2024-04-28T13:22:49.142" v="1072" actId="1076"/>
          <ac:spMkLst>
            <pc:docMk/>
            <pc:sldMk cId="285142291" sldId="326"/>
            <ac:spMk id="8" creationId="{63E5D059-0C17-4489-F8D5-1E972601A4BF}"/>
          </ac:spMkLst>
        </pc:spChg>
        <pc:spChg chg="mod">
          <ac:chgData name="Md. Sabbir Al Shafi" userId="a14573e1-3a4a-4030-a0eb-97d97209f2f8" providerId="ADAL" clId="{BDFF208B-680F-43E5-8FB9-FB85E4888CF4}" dt="2024-04-28T13:25:36.647" v="1115" actId="403"/>
          <ac:spMkLst>
            <pc:docMk/>
            <pc:sldMk cId="285142291" sldId="326"/>
            <ac:spMk id="9" creationId="{B2D78918-C125-E311-9CB6-989FE0F21390}"/>
          </ac:spMkLst>
        </pc:spChg>
        <pc:spChg chg="mod">
          <ac:chgData name="Md. Sabbir Al Shafi" userId="a14573e1-3a4a-4030-a0eb-97d97209f2f8" providerId="ADAL" clId="{BDFF208B-680F-43E5-8FB9-FB85E4888CF4}" dt="2024-04-28T13:32:39.038" v="1149" actId="404"/>
          <ac:spMkLst>
            <pc:docMk/>
            <pc:sldMk cId="285142291" sldId="326"/>
            <ac:spMk id="10" creationId="{A9A8E182-972A-4A27-0436-8B5018BFE814}"/>
          </ac:spMkLst>
        </pc:spChg>
        <pc:spChg chg="del">
          <ac:chgData name="Md. Sabbir Al Shafi" userId="a14573e1-3a4a-4030-a0eb-97d97209f2f8" providerId="ADAL" clId="{BDFF208B-680F-43E5-8FB9-FB85E4888CF4}" dt="2024-04-28T13:18:15.444" v="1017" actId="478"/>
          <ac:spMkLst>
            <pc:docMk/>
            <pc:sldMk cId="285142291" sldId="326"/>
            <ac:spMk id="15" creationId="{317E90E9-AB9B-A1E8-591A-D059ACB82B90}"/>
          </ac:spMkLst>
        </pc:spChg>
        <pc:spChg chg="del">
          <ac:chgData name="Md. Sabbir Al Shafi" userId="a14573e1-3a4a-4030-a0eb-97d97209f2f8" providerId="ADAL" clId="{BDFF208B-680F-43E5-8FB9-FB85E4888CF4}" dt="2024-04-28T13:18:16.535" v="1018" actId="478"/>
          <ac:spMkLst>
            <pc:docMk/>
            <pc:sldMk cId="285142291" sldId="326"/>
            <ac:spMk id="16" creationId="{66EDB87B-C5FD-DC9D-9C6F-84020B00E5E3}"/>
          </ac:spMkLst>
        </pc:spChg>
        <pc:spChg chg="del">
          <ac:chgData name="Md. Sabbir Al Shafi" userId="a14573e1-3a4a-4030-a0eb-97d97209f2f8" providerId="ADAL" clId="{BDFF208B-680F-43E5-8FB9-FB85E4888CF4}" dt="2024-04-28T13:18:17.383" v="1019" actId="478"/>
          <ac:spMkLst>
            <pc:docMk/>
            <pc:sldMk cId="285142291" sldId="326"/>
            <ac:spMk id="17" creationId="{3F5E0ACF-56C7-6086-E2CF-AC8A1C9354DC}"/>
          </ac:spMkLst>
        </pc:spChg>
        <pc:spChg chg="mod">
          <ac:chgData name="Md. Sabbir Al Shafi" userId="a14573e1-3a4a-4030-a0eb-97d97209f2f8" providerId="ADAL" clId="{BDFF208B-680F-43E5-8FB9-FB85E4888CF4}" dt="2024-04-28T13:31:30.341" v="1141" actId="1076"/>
          <ac:spMkLst>
            <pc:docMk/>
            <pc:sldMk cId="285142291" sldId="326"/>
            <ac:spMk id="20" creationId="{F0F08253-E3EE-32AF-E0E3-AD5CA2462BD9}"/>
          </ac:spMkLst>
        </pc:spChg>
        <pc:spChg chg="mod">
          <ac:chgData name="Md. Sabbir Al Shafi" userId="a14573e1-3a4a-4030-a0eb-97d97209f2f8" providerId="ADAL" clId="{BDFF208B-680F-43E5-8FB9-FB85E4888CF4}" dt="2024-04-28T13:24:25.238" v="1099" actId="403"/>
          <ac:spMkLst>
            <pc:docMk/>
            <pc:sldMk cId="285142291" sldId="326"/>
            <ac:spMk id="23" creationId="{1CE4C1D5-D81F-7FA9-E4D2-62B23298399C}"/>
          </ac:spMkLst>
        </pc:spChg>
        <pc:spChg chg="mod">
          <ac:chgData name="Md. Sabbir Al Shafi" userId="a14573e1-3a4a-4030-a0eb-97d97209f2f8" providerId="ADAL" clId="{BDFF208B-680F-43E5-8FB9-FB85E4888CF4}" dt="2024-04-28T13:24:17.414" v="1095" actId="403"/>
          <ac:spMkLst>
            <pc:docMk/>
            <pc:sldMk cId="285142291" sldId="326"/>
            <ac:spMk id="24" creationId="{48AAEB37-84CB-063D-B2CB-F864265C7B27}"/>
          </ac:spMkLst>
        </pc:spChg>
        <pc:spChg chg="mod">
          <ac:chgData name="Md. Sabbir Al Shafi" userId="a14573e1-3a4a-4030-a0eb-97d97209f2f8" providerId="ADAL" clId="{BDFF208B-680F-43E5-8FB9-FB85E4888CF4}" dt="2024-04-28T13:24:21.471" v="1097" actId="403"/>
          <ac:spMkLst>
            <pc:docMk/>
            <pc:sldMk cId="285142291" sldId="326"/>
            <ac:spMk id="26" creationId="{532AC5FD-E02A-BEEE-72C5-E95BECB0B6AB}"/>
          </ac:spMkLst>
        </pc:spChg>
        <pc:spChg chg="mod">
          <ac:chgData name="Md. Sabbir Al Shafi" userId="a14573e1-3a4a-4030-a0eb-97d97209f2f8" providerId="ADAL" clId="{BDFF208B-680F-43E5-8FB9-FB85E4888CF4}" dt="2024-04-28T13:35:18.609" v="1225" actId="14100"/>
          <ac:spMkLst>
            <pc:docMk/>
            <pc:sldMk cId="285142291" sldId="326"/>
            <ac:spMk id="29" creationId="{143C3876-4AC1-DB1D-C5E7-ACD849AB60DA}"/>
          </ac:spMkLst>
        </pc:spChg>
        <pc:spChg chg="mod">
          <ac:chgData name="Md. Sabbir Al Shafi" userId="a14573e1-3a4a-4030-a0eb-97d97209f2f8" providerId="ADAL" clId="{BDFF208B-680F-43E5-8FB9-FB85E4888CF4}" dt="2024-04-28T13:24:10.678" v="1093" actId="403"/>
          <ac:spMkLst>
            <pc:docMk/>
            <pc:sldMk cId="285142291" sldId="326"/>
            <ac:spMk id="31" creationId="{F173F362-9851-44F4-49E3-BA41621E8E01}"/>
          </ac:spMkLst>
        </pc:spChg>
        <pc:spChg chg="mod">
          <ac:chgData name="Md. Sabbir Al Shafi" userId="a14573e1-3a4a-4030-a0eb-97d97209f2f8" providerId="ADAL" clId="{BDFF208B-680F-43E5-8FB9-FB85E4888CF4}" dt="2024-04-28T13:24:06.238" v="1091" actId="403"/>
          <ac:spMkLst>
            <pc:docMk/>
            <pc:sldMk cId="285142291" sldId="326"/>
            <ac:spMk id="32" creationId="{25E85902-6FAD-D28D-8A52-62A489FF705D}"/>
          </ac:spMkLst>
        </pc:spChg>
        <pc:spChg chg="mod">
          <ac:chgData name="Md. Sabbir Al Shafi" userId="a14573e1-3a4a-4030-a0eb-97d97209f2f8" providerId="ADAL" clId="{BDFF208B-680F-43E5-8FB9-FB85E4888CF4}" dt="2024-04-28T13:24:34.190" v="1100" actId="14100"/>
          <ac:spMkLst>
            <pc:docMk/>
            <pc:sldMk cId="285142291" sldId="326"/>
            <ac:spMk id="38" creationId="{E1702155-AB91-A7DA-2887-1700487B67E5}"/>
          </ac:spMkLst>
        </pc:spChg>
        <pc:spChg chg="mod">
          <ac:chgData name="Md. Sabbir Al Shafi" userId="a14573e1-3a4a-4030-a0eb-97d97209f2f8" providerId="ADAL" clId="{BDFF208B-680F-43E5-8FB9-FB85E4888CF4}" dt="2024-04-28T13:24:36.198" v="1101" actId="14100"/>
          <ac:spMkLst>
            <pc:docMk/>
            <pc:sldMk cId="285142291" sldId="326"/>
            <ac:spMk id="39" creationId="{FBE57308-CA37-E4D3-B62B-F25505DFF0AA}"/>
          </ac:spMkLst>
        </pc:spChg>
        <pc:spChg chg="mod">
          <ac:chgData name="Md. Sabbir Al Shafi" userId="a14573e1-3a4a-4030-a0eb-97d97209f2f8" providerId="ADAL" clId="{BDFF208B-680F-43E5-8FB9-FB85E4888CF4}" dt="2024-04-28T13:24:38.573" v="1102" actId="14100"/>
          <ac:spMkLst>
            <pc:docMk/>
            <pc:sldMk cId="285142291" sldId="326"/>
            <ac:spMk id="40" creationId="{6C31006C-9F9E-1E90-07AF-7619206ED1EB}"/>
          </ac:spMkLst>
        </pc:spChg>
        <pc:spChg chg="add mod">
          <ac:chgData name="Md. Sabbir Al Shafi" userId="a14573e1-3a4a-4030-a0eb-97d97209f2f8" providerId="ADAL" clId="{BDFF208B-680F-43E5-8FB9-FB85E4888CF4}" dt="2024-04-28T13:33:33.526" v="1157" actId="14100"/>
          <ac:spMkLst>
            <pc:docMk/>
            <pc:sldMk cId="285142291" sldId="326"/>
            <ac:spMk id="52" creationId="{CB0E1C17-35DA-81F5-D439-ACD360CA8307}"/>
          </ac:spMkLst>
        </pc:spChg>
        <pc:grpChg chg="add mod">
          <ac:chgData name="Md. Sabbir Al Shafi" userId="a14573e1-3a4a-4030-a0eb-97d97209f2f8" providerId="ADAL" clId="{BDFF208B-680F-43E5-8FB9-FB85E4888CF4}" dt="2024-04-28T13:32:36.470" v="1148" actId="14100"/>
          <ac:grpSpMkLst>
            <pc:docMk/>
            <pc:sldMk cId="285142291" sldId="326"/>
            <ac:grpSpMk id="3" creationId="{1F4ADDB1-534E-8EB3-0CE0-AF3C983853C8}"/>
          </ac:grpSpMkLst>
        </pc:grpChg>
        <pc:grpChg chg="add mod">
          <ac:chgData name="Md. Sabbir Al Shafi" userId="a14573e1-3a4a-4030-a0eb-97d97209f2f8" providerId="ADAL" clId="{BDFF208B-680F-43E5-8FB9-FB85E4888CF4}" dt="2024-04-29T01:08:23.806" v="1424" actId="1076"/>
          <ac:grpSpMkLst>
            <pc:docMk/>
            <pc:sldMk cId="285142291" sldId="326"/>
            <ac:grpSpMk id="19" creationId="{7BC0E9EC-1235-95D4-1B31-8E228659D149}"/>
          </ac:grpSpMkLst>
        </pc:grpChg>
        <pc:grpChg chg="add mod">
          <ac:chgData name="Md. Sabbir Al Shafi" userId="a14573e1-3a4a-4030-a0eb-97d97209f2f8" providerId="ADAL" clId="{BDFF208B-680F-43E5-8FB9-FB85E4888CF4}" dt="2024-04-28T13:32:46.918" v="1150" actId="14100"/>
          <ac:grpSpMkLst>
            <pc:docMk/>
            <pc:sldMk cId="285142291" sldId="326"/>
            <ac:grpSpMk id="28" creationId="{37AA303C-DDD8-C57B-3AB1-9BA014C91BEB}"/>
          </ac:grpSpMkLst>
        </pc:grpChg>
        <pc:grpChg chg="mod">
          <ac:chgData name="Md. Sabbir Al Shafi" userId="a14573e1-3a4a-4030-a0eb-97d97209f2f8" providerId="ADAL" clId="{BDFF208B-680F-43E5-8FB9-FB85E4888CF4}" dt="2024-04-28T13:20:47.640" v="1031"/>
          <ac:grpSpMkLst>
            <pc:docMk/>
            <pc:sldMk cId="285142291" sldId="326"/>
            <ac:grpSpMk id="30" creationId="{1CDD9254-6055-BE42-B9D9-FDD47D5BEB62}"/>
          </ac:grpSpMkLst>
        </pc:grpChg>
        <pc:cxnChg chg="mod">
          <ac:chgData name="Md. Sabbir Al Shafi" userId="a14573e1-3a4a-4030-a0eb-97d97209f2f8" providerId="ADAL" clId="{BDFF208B-680F-43E5-8FB9-FB85E4888CF4}" dt="2024-04-28T13:18:30.666" v="1021"/>
          <ac:cxnSpMkLst>
            <pc:docMk/>
            <pc:sldMk cId="285142291" sldId="326"/>
            <ac:cxnSpMk id="11" creationId="{A5900055-B124-F094-4536-C77BF31C6EF4}"/>
          </ac:cxnSpMkLst>
        </pc:cxnChg>
        <pc:cxnChg chg="mod">
          <ac:chgData name="Md. Sabbir Al Shafi" userId="a14573e1-3a4a-4030-a0eb-97d97209f2f8" providerId="ADAL" clId="{BDFF208B-680F-43E5-8FB9-FB85E4888CF4}" dt="2024-04-28T13:18:30.666" v="1021"/>
          <ac:cxnSpMkLst>
            <pc:docMk/>
            <pc:sldMk cId="285142291" sldId="326"/>
            <ac:cxnSpMk id="12" creationId="{95C78799-651C-D12D-F992-DA26024E2568}"/>
          </ac:cxnSpMkLst>
        </pc:cxnChg>
        <pc:cxnChg chg="del mod">
          <ac:chgData name="Md. Sabbir Al Shafi" userId="a14573e1-3a4a-4030-a0eb-97d97209f2f8" providerId="ADAL" clId="{BDFF208B-680F-43E5-8FB9-FB85E4888CF4}" dt="2024-04-28T13:23:08.022" v="1078" actId="478"/>
          <ac:cxnSpMkLst>
            <pc:docMk/>
            <pc:sldMk cId="285142291" sldId="326"/>
            <ac:cxnSpMk id="13" creationId="{8B828E57-E4A5-5F21-E80E-B31EFAA8F2DA}"/>
          </ac:cxnSpMkLst>
        </pc:cxnChg>
        <pc:cxnChg chg="mod">
          <ac:chgData name="Md. Sabbir Al Shafi" userId="a14573e1-3a4a-4030-a0eb-97d97209f2f8" providerId="ADAL" clId="{BDFF208B-680F-43E5-8FB9-FB85E4888CF4}" dt="2024-04-28T13:18:30.666" v="1021"/>
          <ac:cxnSpMkLst>
            <pc:docMk/>
            <pc:sldMk cId="285142291" sldId="326"/>
            <ac:cxnSpMk id="14" creationId="{905F6FA5-EBF3-CE71-3CC5-455885B30427}"/>
          </ac:cxnSpMkLst>
        </pc:cxnChg>
        <pc:cxnChg chg="mod">
          <ac:chgData name="Md. Sabbir Al Shafi" userId="a14573e1-3a4a-4030-a0eb-97d97209f2f8" providerId="ADAL" clId="{BDFF208B-680F-43E5-8FB9-FB85E4888CF4}" dt="2024-04-28T13:18:30.666" v="1021"/>
          <ac:cxnSpMkLst>
            <pc:docMk/>
            <pc:sldMk cId="285142291" sldId="326"/>
            <ac:cxnSpMk id="18" creationId="{FF1A7B53-3471-8A6E-2082-3E611ADD5DAB}"/>
          </ac:cxnSpMkLst>
        </pc:cxnChg>
        <pc:cxnChg chg="mod">
          <ac:chgData name="Md. Sabbir Al Shafi" userId="a14573e1-3a4a-4030-a0eb-97d97209f2f8" providerId="ADAL" clId="{BDFF208B-680F-43E5-8FB9-FB85E4888CF4}" dt="2024-04-28T13:18:54.089" v="1024"/>
          <ac:cxnSpMkLst>
            <pc:docMk/>
            <pc:sldMk cId="285142291" sldId="326"/>
            <ac:cxnSpMk id="21" creationId="{55E3A3E5-FC2F-2694-62A5-F170FBB14355}"/>
          </ac:cxnSpMkLst>
        </pc:cxnChg>
        <pc:cxnChg chg="mod">
          <ac:chgData name="Md. Sabbir Al Shafi" userId="a14573e1-3a4a-4030-a0eb-97d97209f2f8" providerId="ADAL" clId="{BDFF208B-680F-43E5-8FB9-FB85E4888CF4}" dt="2024-04-28T13:18:54.089" v="1024"/>
          <ac:cxnSpMkLst>
            <pc:docMk/>
            <pc:sldMk cId="285142291" sldId="326"/>
            <ac:cxnSpMk id="22" creationId="{5E7EA2AF-1F6B-1830-B733-8E4AB1298244}"/>
          </ac:cxnSpMkLst>
        </pc:cxnChg>
        <pc:cxnChg chg="mod">
          <ac:chgData name="Md. Sabbir Al Shafi" userId="a14573e1-3a4a-4030-a0eb-97d97209f2f8" providerId="ADAL" clId="{BDFF208B-680F-43E5-8FB9-FB85E4888CF4}" dt="2024-04-28T13:18:54.089" v="1024"/>
          <ac:cxnSpMkLst>
            <pc:docMk/>
            <pc:sldMk cId="285142291" sldId="326"/>
            <ac:cxnSpMk id="25" creationId="{EF60A68D-D21A-A02B-4A81-1866FEDFEB26}"/>
          </ac:cxnSpMkLst>
        </pc:cxnChg>
        <pc:cxnChg chg="mod">
          <ac:chgData name="Md. Sabbir Al Shafi" userId="a14573e1-3a4a-4030-a0eb-97d97209f2f8" providerId="ADAL" clId="{BDFF208B-680F-43E5-8FB9-FB85E4888CF4}" dt="2024-04-28T13:18:54.089" v="1024"/>
          <ac:cxnSpMkLst>
            <pc:docMk/>
            <pc:sldMk cId="285142291" sldId="326"/>
            <ac:cxnSpMk id="27" creationId="{43318D73-B693-7CC9-2776-EB23EC74FF23}"/>
          </ac:cxnSpMkLst>
        </pc:cxnChg>
        <pc:cxnChg chg="mod">
          <ac:chgData name="Md. Sabbir Al Shafi" userId="a14573e1-3a4a-4030-a0eb-97d97209f2f8" providerId="ADAL" clId="{BDFF208B-680F-43E5-8FB9-FB85E4888CF4}" dt="2024-04-28T13:35:18.609" v="1225" actId="14100"/>
          <ac:cxnSpMkLst>
            <pc:docMk/>
            <pc:sldMk cId="285142291" sldId="326"/>
            <ac:cxnSpMk id="33" creationId="{1DFD6A77-4E7E-77C4-173A-ECFC95E40822}"/>
          </ac:cxnSpMkLst>
        </pc:cxnChg>
        <pc:cxnChg chg="mod">
          <ac:chgData name="Md. Sabbir Al Shafi" userId="a14573e1-3a4a-4030-a0eb-97d97209f2f8" providerId="ADAL" clId="{BDFF208B-680F-43E5-8FB9-FB85E4888CF4}" dt="2024-04-28T13:20:47.640" v="1031"/>
          <ac:cxnSpMkLst>
            <pc:docMk/>
            <pc:sldMk cId="285142291" sldId="326"/>
            <ac:cxnSpMk id="34" creationId="{FC2E8F17-3FBC-AACA-0E81-A3B3491029E8}"/>
          </ac:cxnSpMkLst>
        </pc:cxnChg>
        <pc:cxnChg chg="mod">
          <ac:chgData name="Md. Sabbir Al Shafi" userId="a14573e1-3a4a-4030-a0eb-97d97209f2f8" providerId="ADAL" clId="{BDFF208B-680F-43E5-8FB9-FB85E4888CF4}" dt="2024-04-28T13:20:47.640" v="1031"/>
          <ac:cxnSpMkLst>
            <pc:docMk/>
            <pc:sldMk cId="285142291" sldId="326"/>
            <ac:cxnSpMk id="35" creationId="{52322D97-138D-ADCD-64E8-ADBFAAD1C020}"/>
          </ac:cxnSpMkLst>
        </pc:cxnChg>
        <pc:cxnChg chg="mod">
          <ac:chgData name="Md. Sabbir Al Shafi" userId="a14573e1-3a4a-4030-a0eb-97d97209f2f8" providerId="ADAL" clId="{BDFF208B-680F-43E5-8FB9-FB85E4888CF4}" dt="2024-04-28T13:20:47.640" v="1031"/>
          <ac:cxnSpMkLst>
            <pc:docMk/>
            <pc:sldMk cId="285142291" sldId="326"/>
            <ac:cxnSpMk id="36" creationId="{5F0767C2-FD83-7907-6187-CAB264A3EC62}"/>
          </ac:cxnSpMkLst>
        </pc:cxnChg>
        <pc:cxnChg chg="mod">
          <ac:chgData name="Md. Sabbir Al Shafi" userId="a14573e1-3a4a-4030-a0eb-97d97209f2f8" providerId="ADAL" clId="{BDFF208B-680F-43E5-8FB9-FB85E4888CF4}" dt="2024-04-28T13:20:47.640" v="1031"/>
          <ac:cxnSpMkLst>
            <pc:docMk/>
            <pc:sldMk cId="285142291" sldId="326"/>
            <ac:cxnSpMk id="37" creationId="{52FCA62D-D292-F103-641A-D3F0F4106E7E}"/>
          </ac:cxnSpMkLst>
        </pc:cxnChg>
        <pc:cxnChg chg="mod">
          <ac:chgData name="Md. Sabbir Al Shafi" userId="a14573e1-3a4a-4030-a0eb-97d97209f2f8" providerId="ADAL" clId="{BDFF208B-680F-43E5-8FB9-FB85E4888CF4}" dt="2024-04-28T13:20:47.640" v="1031"/>
          <ac:cxnSpMkLst>
            <pc:docMk/>
            <pc:sldMk cId="285142291" sldId="326"/>
            <ac:cxnSpMk id="41" creationId="{420BBAE1-622F-2F65-B62B-19B4907B903D}"/>
          </ac:cxnSpMkLst>
        </pc:cxnChg>
        <pc:cxnChg chg="mod">
          <ac:chgData name="Md. Sabbir Al Shafi" userId="a14573e1-3a4a-4030-a0eb-97d97209f2f8" providerId="ADAL" clId="{BDFF208B-680F-43E5-8FB9-FB85E4888CF4}" dt="2024-04-28T13:20:47.640" v="1031"/>
          <ac:cxnSpMkLst>
            <pc:docMk/>
            <pc:sldMk cId="285142291" sldId="326"/>
            <ac:cxnSpMk id="42" creationId="{CFD81B97-41AF-5E28-F28B-3C229371E602}"/>
          </ac:cxnSpMkLst>
        </pc:cxnChg>
        <pc:cxnChg chg="mod">
          <ac:chgData name="Md. Sabbir Al Shafi" userId="a14573e1-3a4a-4030-a0eb-97d97209f2f8" providerId="ADAL" clId="{BDFF208B-680F-43E5-8FB9-FB85E4888CF4}" dt="2024-04-28T13:20:47.640" v="1031"/>
          <ac:cxnSpMkLst>
            <pc:docMk/>
            <pc:sldMk cId="285142291" sldId="326"/>
            <ac:cxnSpMk id="43" creationId="{B8765629-906E-7014-65C0-43593A08A89A}"/>
          </ac:cxnSpMkLst>
        </pc:cxnChg>
        <pc:cxnChg chg="mod">
          <ac:chgData name="Md. Sabbir Al Shafi" userId="a14573e1-3a4a-4030-a0eb-97d97209f2f8" providerId="ADAL" clId="{BDFF208B-680F-43E5-8FB9-FB85E4888CF4}" dt="2024-04-28T13:20:47.640" v="1031"/>
          <ac:cxnSpMkLst>
            <pc:docMk/>
            <pc:sldMk cId="285142291" sldId="326"/>
            <ac:cxnSpMk id="44" creationId="{5CDF3704-B366-8F6A-6ACC-2C48AD3041EC}"/>
          </ac:cxnSpMkLst>
        </pc:cxnChg>
        <pc:cxnChg chg="mod">
          <ac:chgData name="Md. Sabbir Al Shafi" userId="a14573e1-3a4a-4030-a0eb-97d97209f2f8" providerId="ADAL" clId="{BDFF208B-680F-43E5-8FB9-FB85E4888CF4}" dt="2024-04-28T13:35:18.609" v="1225" actId="14100"/>
          <ac:cxnSpMkLst>
            <pc:docMk/>
            <pc:sldMk cId="285142291" sldId="326"/>
            <ac:cxnSpMk id="45" creationId="{ED0704F6-4181-AFAB-73CA-E4A63A1C2C0D}"/>
          </ac:cxnSpMkLst>
        </pc:cxnChg>
        <pc:cxnChg chg="add mod">
          <ac:chgData name="Md. Sabbir Al Shafi" userId="a14573e1-3a4a-4030-a0eb-97d97209f2f8" providerId="ADAL" clId="{BDFF208B-680F-43E5-8FB9-FB85E4888CF4}" dt="2024-04-28T13:26:01.645" v="1120" actId="1076"/>
          <ac:cxnSpMkLst>
            <pc:docMk/>
            <pc:sldMk cId="285142291" sldId="326"/>
            <ac:cxnSpMk id="49" creationId="{245620AD-7E28-5EE4-8462-E554D23C6D3A}"/>
          </ac:cxnSpMkLst>
        </pc:cxnChg>
      </pc:sldChg>
      <pc:sldChg chg="modNotesTx">
        <pc:chgData name="Md. Sabbir Al Shafi" userId="a14573e1-3a4a-4030-a0eb-97d97209f2f8" providerId="ADAL" clId="{BDFF208B-680F-43E5-8FB9-FB85E4888CF4}" dt="2024-04-28T05:48:39.822" v="779" actId="20577"/>
        <pc:sldMkLst>
          <pc:docMk/>
          <pc:sldMk cId="3694440890" sldId="327"/>
        </pc:sldMkLst>
      </pc:sldChg>
      <pc:sldChg chg="modSp mod ord">
        <pc:chgData name="Md. Sabbir Al Shafi" userId="a14573e1-3a4a-4030-a0eb-97d97209f2f8" providerId="ADAL" clId="{BDFF208B-680F-43E5-8FB9-FB85E4888CF4}" dt="2024-05-01T11:49:01.191" v="2297" actId="20577"/>
        <pc:sldMkLst>
          <pc:docMk/>
          <pc:sldMk cId="1294633580" sldId="330"/>
        </pc:sldMkLst>
        <pc:spChg chg="mod">
          <ac:chgData name="Md. Sabbir Al Shafi" userId="a14573e1-3a4a-4030-a0eb-97d97209f2f8" providerId="ADAL" clId="{BDFF208B-680F-43E5-8FB9-FB85E4888CF4}" dt="2024-05-01T11:49:01.191" v="2297" actId="20577"/>
          <ac:spMkLst>
            <pc:docMk/>
            <pc:sldMk cId="1294633580" sldId="330"/>
            <ac:spMk id="5" creationId="{D7CF4D52-D5BC-15CD-13C6-011084C1E617}"/>
          </ac:spMkLst>
        </pc:spChg>
      </pc:sldChg>
      <pc:sldChg chg="modNotesTx">
        <pc:chgData name="Md. Sabbir Al Shafi" userId="a14573e1-3a4a-4030-a0eb-97d97209f2f8" providerId="ADAL" clId="{BDFF208B-680F-43E5-8FB9-FB85E4888CF4}" dt="2024-04-29T17:38:02.882" v="2175" actId="20577"/>
        <pc:sldMkLst>
          <pc:docMk/>
          <pc:sldMk cId="271067488" sldId="331"/>
        </pc:sldMkLst>
      </pc:sldChg>
      <pc:sldChg chg="modSp mod">
        <pc:chgData name="Md. Sabbir Al Shafi" userId="a14573e1-3a4a-4030-a0eb-97d97209f2f8" providerId="ADAL" clId="{BDFF208B-680F-43E5-8FB9-FB85E4888CF4}" dt="2024-05-01T11:52:26.574" v="2305" actId="20577"/>
        <pc:sldMkLst>
          <pc:docMk/>
          <pc:sldMk cId="3788229042" sldId="332"/>
        </pc:sldMkLst>
        <pc:spChg chg="mod">
          <ac:chgData name="Md. Sabbir Al Shafi" userId="a14573e1-3a4a-4030-a0eb-97d97209f2f8" providerId="ADAL" clId="{BDFF208B-680F-43E5-8FB9-FB85E4888CF4}" dt="2024-05-01T11:52:26.574" v="2305" actId="20577"/>
          <ac:spMkLst>
            <pc:docMk/>
            <pc:sldMk cId="3788229042" sldId="332"/>
            <ac:spMk id="5" creationId="{6E1C0BF6-33D9-C644-E995-210C7412780B}"/>
          </ac:spMkLst>
        </pc:spChg>
      </pc:sldChg>
      <pc:sldChg chg="modSp mod ord modNotesTx">
        <pc:chgData name="Md. Sabbir Al Shafi" userId="a14573e1-3a4a-4030-a0eb-97d97209f2f8" providerId="ADAL" clId="{BDFF208B-680F-43E5-8FB9-FB85E4888CF4}" dt="2024-05-01T12:06:48.343" v="2317" actId="20577"/>
        <pc:sldMkLst>
          <pc:docMk/>
          <pc:sldMk cId="3520324129" sldId="333"/>
        </pc:sldMkLst>
        <pc:spChg chg="mod">
          <ac:chgData name="Md. Sabbir Al Shafi" userId="a14573e1-3a4a-4030-a0eb-97d97209f2f8" providerId="ADAL" clId="{BDFF208B-680F-43E5-8FB9-FB85E4888CF4}" dt="2024-05-01T05:49:06.445" v="2281" actId="255"/>
          <ac:spMkLst>
            <pc:docMk/>
            <pc:sldMk cId="3520324129" sldId="333"/>
            <ac:spMk id="2" creationId="{6F6FC15E-FC03-A90F-F20C-893534FE5770}"/>
          </ac:spMkLst>
        </pc:spChg>
      </pc:sldChg>
      <pc:sldChg chg="addSp delSp modSp mod">
        <pc:chgData name="Md. Sabbir Al Shafi" userId="a14573e1-3a4a-4030-a0eb-97d97209f2f8" providerId="ADAL" clId="{BDFF208B-680F-43E5-8FB9-FB85E4888CF4}" dt="2024-05-01T11:52:34.599" v="2309" actId="20577"/>
        <pc:sldMkLst>
          <pc:docMk/>
          <pc:sldMk cId="3366279571" sldId="335"/>
        </pc:sldMkLst>
        <pc:spChg chg="mod">
          <ac:chgData name="Md. Sabbir Al Shafi" userId="a14573e1-3a4a-4030-a0eb-97d97209f2f8" providerId="ADAL" clId="{BDFF208B-680F-43E5-8FB9-FB85E4888CF4}" dt="2024-04-29T01:28:37.691" v="1435" actId="338"/>
          <ac:spMkLst>
            <pc:docMk/>
            <pc:sldMk cId="3366279571" sldId="335"/>
            <ac:spMk id="2" creationId="{C86D4753-75EC-EAB7-2B63-98D13F378CD8}"/>
          </ac:spMkLst>
        </pc:spChg>
        <pc:spChg chg="mod">
          <ac:chgData name="Md. Sabbir Al Shafi" userId="a14573e1-3a4a-4030-a0eb-97d97209f2f8" providerId="ADAL" clId="{BDFF208B-680F-43E5-8FB9-FB85E4888CF4}" dt="2024-05-01T11:52:34.599" v="2309" actId="20577"/>
          <ac:spMkLst>
            <pc:docMk/>
            <pc:sldMk cId="3366279571" sldId="335"/>
            <ac:spMk id="4" creationId="{68290762-991B-B26D-818F-26564133B18D}"/>
          </ac:spMkLst>
        </pc:spChg>
        <pc:spChg chg="mod">
          <ac:chgData name="Md. Sabbir Al Shafi" userId="a14573e1-3a4a-4030-a0eb-97d97209f2f8" providerId="ADAL" clId="{BDFF208B-680F-43E5-8FB9-FB85E4888CF4}" dt="2024-04-29T01:28:37.691" v="1435" actId="338"/>
          <ac:spMkLst>
            <pc:docMk/>
            <pc:sldMk cId="3366279571" sldId="335"/>
            <ac:spMk id="6" creationId="{D9001B35-3BAF-FA3A-B917-D503F4020C90}"/>
          </ac:spMkLst>
        </pc:spChg>
        <pc:spChg chg="mod">
          <ac:chgData name="Md. Sabbir Al Shafi" userId="a14573e1-3a4a-4030-a0eb-97d97209f2f8" providerId="ADAL" clId="{BDFF208B-680F-43E5-8FB9-FB85E4888CF4}" dt="2024-04-29T01:28:37.691" v="1435" actId="338"/>
          <ac:spMkLst>
            <pc:docMk/>
            <pc:sldMk cId="3366279571" sldId="335"/>
            <ac:spMk id="8" creationId="{BA2CD5FA-31D3-2B13-E581-78875D1DCCAE}"/>
          </ac:spMkLst>
        </pc:spChg>
        <pc:spChg chg="mod">
          <ac:chgData name="Md. Sabbir Al Shafi" userId="a14573e1-3a4a-4030-a0eb-97d97209f2f8" providerId="ADAL" clId="{BDFF208B-680F-43E5-8FB9-FB85E4888CF4}" dt="2024-04-29T01:28:37.691" v="1435" actId="338"/>
          <ac:spMkLst>
            <pc:docMk/>
            <pc:sldMk cId="3366279571" sldId="335"/>
            <ac:spMk id="10" creationId="{F4AE3815-2CE9-D4C1-70D4-38AA3AD641B9}"/>
          </ac:spMkLst>
        </pc:spChg>
        <pc:spChg chg="mod">
          <ac:chgData name="Md. Sabbir Al Shafi" userId="a14573e1-3a4a-4030-a0eb-97d97209f2f8" providerId="ADAL" clId="{BDFF208B-680F-43E5-8FB9-FB85E4888CF4}" dt="2024-04-29T01:28:37.691" v="1435" actId="338"/>
          <ac:spMkLst>
            <pc:docMk/>
            <pc:sldMk cId="3366279571" sldId="335"/>
            <ac:spMk id="11" creationId="{1B383AE4-5275-DDEC-EEC4-65B01D21DD04}"/>
          </ac:spMkLst>
        </pc:spChg>
        <pc:spChg chg="mod">
          <ac:chgData name="Md. Sabbir Al Shafi" userId="a14573e1-3a4a-4030-a0eb-97d97209f2f8" providerId="ADAL" clId="{BDFF208B-680F-43E5-8FB9-FB85E4888CF4}" dt="2024-04-29T01:28:37.691" v="1435" actId="338"/>
          <ac:spMkLst>
            <pc:docMk/>
            <pc:sldMk cId="3366279571" sldId="335"/>
            <ac:spMk id="12" creationId="{4CB42C18-E5AE-DDA6-548F-9B6446DE007E}"/>
          </ac:spMkLst>
        </pc:spChg>
        <pc:spChg chg="mod">
          <ac:chgData name="Md. Sabbir Al Shafi" userId="a14573e1-3a4a-4030-a0eb-97d97209f2f8" providerId="ADAL" clId="{BDFF208B-680F-43E5-8FB9-FB85E4888CF4}" dt="2024-04-29T01:28:37.691" v="1435" actId="338"/>
          <ac:spMkLst>
            <pc:docMk/>
            <pc:sldMk cId="3366279571" sldId="335"/>
            <ac:spMk id="13" creationId="{AC14A206-2A7B-AE64-6AB2-69A9B724C47A}"/>
          </ac:spMkLst>
        </pc:spChg>
        <pc:spChg chg="mod">
          <ac:chgData name="Md. Sabbir Al Shafi" userId="a14573e1-3a4a-4030-a0eb-97d97209f2f8" providerId="ADAL" clId="{BDFF208B-680F-43E5-8FB9-FB85E4888CF4}" dt="2024-04-29T01:28:37.691" v="1435" actId="338"/>
          <ac:spMkLst>
            <pc:docMk/>
            <pc:sldMk cId="3366279571" sldId="335"/>
            <ac:spMk id="14" creationId="{931F4EBD-CB19-BDDE-1384-87A17E945F10}"/>
          </ac:spMkLst>
        </pc:spChg>
        <pc:spChg chg="mod">
          <ac:chgData name="Md. Sabbir Al Shafi" userId="a14573e1-3a4a-4030-a0eb-97d97209f2f8" providerId="ADAL" clId="{BDFF208B-680F-43E5-8FB9-FB85E4888CF4}" dt="2024-04-29T01:28:37.691" v="1435" actId="338"/>
          <ac:spMkLst>
            <pc:docMk/>
            <pc:sldMk cId="3366279571" sldId="335"/>
            <ac:spMk id="15" creationId="{1A623F64-B51A-B4B0-417F-AC8E5CAB6F70}"/>
          </ac:spMkLst>
        </pc:spChg>
        <pc:spChg chg="mod">
          <ac:chgData name="Md. Sabbir Al Shafi" userId="a14573e1-3a4a-4030-a0eb-97d97209f2f8" providerId="ADAL" clId="{BDFF208B-680F-43E5-8FB9-FB85E4888CF4}" dt="2024-04-29T01:28:37.691" v="1435" actId="338"/>
          <ac:spMkLst>
            <pc:docMk/>
            <pc:sldMk cId="3366279571" sldId="335"/>
            <ac:spMk id="16" creationId="{5C359F32-F8A4-0BC8-0103-D7F95E6C3271}"/>
          </ac:spMkLst>
        </pc:spChg>
        <pc:spChg chg="mod">
          <ac:chgData name="Md. Sabbir Al Shafi" userId="a14573e1-3a4a-4030-a0eb-97d97209f2f8" providerId="ADAL" clId="{BDFF208B-680F-43E5-8FB9-FB85E4888CF4}" dt="2024-04-29T01:28:37.691" v="1435" actId="338"/>
          <ac:spMkLst>
            <pc:docMk/>
            <pc:sldMk cId="3366279571" sldId="335"/>
            <ac:spMk id="17" creationId="{93CFD632-A17E-6B39-FB08-AEF50537F0DF}"/>
          </ac:spMkLst>
        </pc:spChg>
        <pc:spChg chg="mod">
          <ac:chgData name="Md. Sabbir Al Shafi" userId="a14573e1-3a4a-4030-a0eb-97d97209f2f8" providerId="ADAL" clId="{BDFF208B-680F-43E5-8FB9-FB85E4888CF4}" dt="2024-04-29T01:28:37.691" v="1435" actId="338"/>
          <ac:spMkLst>
            <pc:docMk/>
            <pc:sldMk cId="3366279571" sldId="335"/>
            <ac:spMk id="18" creationId="{293430C1-F8BE-C5EF-C01F-FD62A183E063}"/>
          </ac:spMkLst>
        </pc:spChg>
        <pc:spChg chg="mod">
          <ac:chgData name="Md. Sabbir Al Shafi" userId="a14573e1-3a4a-4030-a0eb-97d97209f2f8" providerId="ADAL" clId="{BDFF208B-680F-43E5-8FB9-FB85E4888CF4}" dt="2024-04-29T01:28:37.691" v="1435" actId="338"/>
          <ac:spMkLst>
            <pc:docMk/>
            <pc:sldMk cId="3366279571" sldId="335"/>
            <ac:spMk id="19" creationId="{456F2137-76C7-6873-D527-83DB0A5861E0}"/>
          </ac:spMkLst>
        </pc:spChg>
        <pc:spChg chg="mod">
          <ac:chgData name="Md. Sabbir Al Shafi" userId="a14573e1-3a4a-4030-a0eb-97d97209f2f8" providerId="ADAL" clId="{BDFF208B-680F-43E5-8FB9-FB85E4888CF4}" dt="2024-04-29T01:28:37.691" v="1435" actId="338"/>
          <ac:spMkLst>
            <pc:docMk/>
            <pc:sldMk cId="3366279571" sldId="335"/>
            <ac:spMk id="20" creationId="{DA704DFB-2DD3-156C-28ED-F85ED36E4FDC}"/>
          </ac:spMkLst>
        </pc:spChg>
        <pc:spChg chg="mod">
          <ac:chgData name="Md. Sabbir Al Shafi" userId="a14573e1-3a4a-4030-a0eb-97d97209f2f8" providerId="ADAL" clId="{BDFF208B-680F-43E5-8FB9-FB85E4888CF4}" dt="2024-04-29T01:28:37.691" v="1435" actId="338"/>
          <ac:spMkLst>
            <pc:docMk/>
            <pc:sldMk cId="3366279571" sldId="335"/>
            <ac:spMk id="21" creationId="{15FB8E2F-DA11-6406-828B-2713C26CAAC2}"/>
          </ac:spMkLst>
        </pc:spChg>
        <pc:spChg chg="mod">
          <ac:chgData name="Md. Sabbir Al Shafi" userId="a14573e1-3a4a-4030-a0eb-97d97209f2f8" providerId="ADAL" clId="{BDFF208B-680F-43E5-8FB9-FB85E4888CF4}" dt="2024-04-29T01:28:37.691" v="1435" actId="338"/>
          <ac:spMkLst>
            <pc:docMk/>
            <pc:sldMk cId="3366279571" sldId="335"/>
            <ac:spMk id="22" creationId="{85EA7286-2A97-990D-2F0D-130537037DBA}"/>
          </ac:spMkLst>
        </pc:spChg>
        <pc:spChg chg="mod">
          <ac:chgData name="Md. Sabbir Al Shafi" userId="a14573e1-3a4a-4030-a0eb-97d97209f2f8" providerId="ADAL" clId="{BDFF208B-680F-43E5-8FB9-FB85E4888CF4}" dt="2024-04-29T01:28:37.691" v="1435" actId="338"/>
          <ac:spMkLst>
            <pc:docMk/>
            <pc:sldMk cId="3366279571" sldId="335"/>
            <ac:spMk id="23" creationId="{EAB424F2-2D2B-304A-6AC5-D3593C70185A}"/>
          </ac:spMkLst>
        </pc:spChg>
        <pc:spChg chg="mod">
          <ac:chgData name="Md. Sabbir Al Shafi" userId="a14573e1-3a4a-4030-a0eb-97d97209f2f8" providerId="ADAL" clId="{BDFF208B-680F-43E5-8FB9-FB85E4888CF4}" dt="2024-04-29T01:28:37.691" v="1435" actId="338"/>
          <ac:spMkLst>
            <pc:docMk/>
            <pc:sldMk cId="3366279571" sldId="335"/>
            <ac:spMk id="24" creationId="{5D8AE443-39EB-CE67-32F4-B6265283BCFC}"/>
          </ac:spMkLst>
        </pc:spChg>
        <pc:spChg chg="mod">
          <ac:chgData name="Md. Sabbir Al Shafi" userId="a14573e1-3a4a-4030-a0eb-97d97209f2f8" providerId="ADAL" clId="{BDFF208B-680F-43E5-8FB9-FB85E4888CF4}" dt="2024-04-29T01:28:49.798" v="1445" actId="20577"/>
          <ac:spMkLst>
            <pc:docMk/>
            <pc:sldMk cId="3366279571" sldId="335"/>
            <ac:spMk id="25" creationId="{3A3E1815-A7E5-8D3F-2A33-40B6603AA050}"/>
          </ac:spMkLst>
        </pc:spChg>
        <pc:grpChg chg="mod">
          <ac:chgData name="Md. Sabbir Al Shafi" userId="a14573e1-3a4a-4030-a0eb-97d97209f2f8" providerId="ADAL" clId="{BDFF208B-680F-43E5-8FB9-FB85E4888CF4}" dt="2024-04-29T01:28:37.691" v="1435" actId="338"/>
          <ac:grpSpMkLst>
            <pc:docMk/>
            <pc:sldMk cId="3366279571" sldId="335"/>
            <ac:grpSpMk id="1" creationId="{00000000-0000-0000-0000-000000000000}"/>
          </ac:grpSpMkLst>
        </pc:grpChg>
        <pc:grpChg chg="mod">
          <ac:chgData name="Md. Sabbir Al Shafi" userId="a14573e1-3a4a-4030-a0eb-97d97209f2f8" providerId="ADAL" clId="{BDFF208B-680F-43E5-8FB9-FB85E4888CF4}" dt="2024-04-29T01:28:37.691" v="1435" actId="338"/>
          <ac:grpSpMkLst>
            <pc:docMk/>
            <pc:sldMk cId="3366279571" sldId="335"/>
            <ac:grpSpMk id="5" creationId="{70E7C405-5518-B393-D371-0D2FC815B298}"/>
          </ac:grpSpMkLst>
        </pc:grpChg>
        <pc:picChg chg="add del mod">
          <ac:chgData name="Md. Sabbir Al Shafi" userId="a14573e1-3a4a-4030-a0eb-97d97209f2f8" providerId="ADAL" clId="{BDFF208B-680F-43E5-8FB9-FB85E4888CF4}" dt="2024-04-29T01:28:37.691" v="1435" actId="338"/>
          <ac:picMkLst>
            <pc:docMk/>
            <pc:sldMk cId="3366279571" sldId="335"/>
            <ac:picMk id="3" creationId="{11A68298-A537-36B1-325F-EB2298DD8797}"/>
          </ac:picMkLst>
        </pc:picChg>
        <pc:picChg chg="del">
          <ac:chgData name="Md. Sabbir Al Shafi" userId="a14573e1-3a4a-4030-a0eb-97d97209f2f8" providerId="ADAL" clId="{BDFF208B-680F-43E5-8FB9-FB85E4888CF4}" dt="2024-04-29T01:26:20.693" v="1433" actId="478"/>
          <ac:picMkLst>
            <pc:docMk/>
            <pc:sldMk cId="3366279571" sldId="335"/>
            <ac:picMk id="7" creationId="{C689C41E-8FDE-E4F9-745C-4AD89923E044}"/>
          </ac:picMkLst>
        </pc:picChg>
        <pc:picChg chg="mod">
          <ac:chgData name="Md. Sabbir Al Shafi" userId="a14573e1-3a4a-4030-a0eb-97d97209f2f8" providerId="ADAL" clId="{BDFF208B-680F-43E5-8FB9-FB85E4888CF4}" dt="2024-04-29T01:28:37.691" v="1435" actId="338"/>
          <ac:picMkLst>
            <pc:docMk/>
            <pc:sldMk cId="3366279571" sldId="335"/>
            <ac:picMk id="9" creationId="{83583692-C22A-5DE1-6EAF-9EC87C2F323E}"/>
          </ac:picMkLst>
        </pc:picChg>
      </pc:sldChg>
      <pc:sldChg chg="delSp del mod">
        <pc:chgData name="Md. Sabbir Al Shafi" userId="a14573e1-3a4a-4030-a0eb-97d97209f2f8" providerId="ADAL" clId="{BDFF208B-680F-43E5-8FB9-FB85E4888CF4}" dt="2024-04-30T02:22:25.827" v="2187" actId="47"/>
        <pc:sldMkLst>
          <pc:docMk/>
          <pc:sldMk cId="3707708551" sldId="338"/>
        </pc:sldMkLst>
        <pc:picChg chg="del">
          <ac:chgData name="Md. Sabbir Al Shafi" userId="a14573e1-3a4a-4030-a0eb-97d97209f2f8" providerId="ADAL" clId="{BDFF208B-680F-43E5-8FB9-FB85E4888CF4}" dt="2024-04-30T02:22:22.231" v="2186" actId="478"/>
          <ac:picMkLst>
            <pc:docMk/>
            <pc:sldMk cId="3707708551" sldId="338"/>
            <ac:picMk id="17" creationId="{77BF9C7D-47DC-C9B7-FA1B-8B497A0288B6}"/>
          </ac:picMkLst>
        </pc:picChg>
        <pc:picChg chg="del">
          <ac:chgData name="Md. Sabbir Al Shafi" userId="a14573e1-3a4a-4030-a0eb-97d97209f2f8" providerId="ADAL" clId="{BDFF208B-680F-43E5-8FB9-FB85E4888CF4}" dt="2024-04-29T01:10:38.303" v="1431" actId="478"/>
          <ac:picMkLst>
            <pc:docMk/>
            <pc:sldMk cId="3707708551" sldId="338"/>
            <ac:picMk id="19" creationId="{F9F8D08E-9F92-6B6F-42CF-227750EE8174}"/>
          </ac:picMkLst>
        </pc:picChg>
      </pc:sldChg>
      <pc:sldChg chg="addSp delSp modSp mod ord modNotesTx">
        <pc:chgData name="Md. Sabbir Al Shafi" userId="a14573e1-3a4a-4030-a0eb-97d97209f2f8" providerId="ADAL" clId="{BDFF208B-680F-43E5-8FB9-FB85E4888CF4}" dt="2024-05-01T03:51:51.044" v="2207" actId="478"/>
        <pc:sldMkLst>
          <pc:docMk/>
          <pc:sldMk cId="649812788" sldId="339"/>
        </pc:sldMkLst>
        <pc:picChg chg="del">
          <ac:chgData name="Md. Sabbir Al Shafi" userId="a14573e1-3a4a-4030-a0eb-97d97209f2f8" providerId="ADAL" clId="{BDFF208B-680F-43E5-8FB9-FB85E4888CF4}" dt="2024-05-01T03:38:24.986" v="2206" actId="478"/>
          <ac:picMkLst>
            <pc:docMk/>
            <pc:sldMk cId="649812788" sldId="339"/>
            <ac:picMk id="6" creationId="{8F31ABAC-E90B-307E-8390-E925D7F121CC}"/>
          </ac:picMkLst>
        </pc:picChg>
        <pc:picChg chg="add del mod">
          <ac:chgData name="Md. Sabbir Al Shafi" userId="a14573e1-3a4a-4030-a0eb-97d97209f2f8" providerId="ADAL" clId="{BDFF208B-680F-43E5-8FB9-FB85E4888CF4}" dt="2024-05-01T03:51:51.044" v="2207" actId="478"/>
          <ac:picMkLst>
            <pc:docMk/>
            <pc:sldMk cId="649812788" sldId="339"/>
            <ac:picMk id="10" creationId="{778CD82D-9584-959F-3B58-97819B5EECF9}"/>
          </ac:picMkLst>
        </pc:picChg>
        <pc:picChg chg="add del mod">
          <ac:chgData name="Md. Sabbir Al Shafi" userId="a14573e1-3a4a-4030-a0eb-97d97209f2f8" providerId="ADAL" clId="{BDFF208B-680F-43E5-8FB9-FB85E4888CF4}" dt="2024-05-01T03:38:20.082" v="2205" actId="1076"/>
          <ac:picMkLst>
            <pc:docMk/>
            <pc:sldMk cId="649812788" sldId="339"/>
            <ac:picMk id="15" creationId="{1A33651A-CB5E-83D5-5BD2-D1D7A3159B3A}"/>
          </ac:picMkLst>
        </pc:picChg>
      </pc:sldChg>
      <pc:sldChg chg="modSp mod">
        <pc:chgData name="Md. Sabbir Al Shafi" userId="a14573e1-3a4a-4030-a0eb-97d97209f2f8" providerId="ADAL" clId="{BDFF208B-680F-43E5-8FB9-FB85E4888CF4}" dt="2024-05-01T05:13:10.272" v="2226"/>
        <pc:sldMkLst>
          <pc:docMk/>
          <pc:sldMk cId="1911750649" sldId="340"/>
        </pc:sldMkLst>
        <pc:spChg chg="mod">
          <ac:chgData name="Md. Sabbir Al Shafi" userId="a14573e1-3a4a-4030-a0eb-97d97209f2f8" providerId="ADAL" clId="{BDFF208B-680F-43E5-8FB9-FB85E4888CF4}" dt="2024-05-01T05:13:10.272" v="2226"/>
          <ac:spMkLst>
            <pc:docMk/>
            <pc:sldMk cId="1911750649" sldId="340"/>
            <ac:spMk id="2" creationId="{1F7CF7CE-F56D-AD98-A43C-7B0CD29D70E3}"/>
          </ac:spMkLst>
        </pc:spChg>
      </pc:sldChg>
      <pc:sldChg chg="modSp mod ord">
        <pc:chgData name="Md. Sabbir Al Shafi" userId="a14573e1-3a4a-4030-a0eb-97d97209f2f8" providerId="ADAL" clId="{BDFF208B-680F-43E5-8FB9-FB85E4888CF4}" dt="2024-04-29T17:42:36.682" v="2178" actId="1076"/>
        <pc:sldMkLst>
          <pc:docMk/>
          <pc:sldMk cId="3392827218" sldId="341"/>
        </pc:sldMkLst>
        <pc:spChg chg="mod">
          <ac:chgData name="Md. Sabbir Al Shafi" userId="a14573e1-3a4a-4030-a0eb-97d97209f2f8" providerId="ADAL" clId="{BDFF208B-680F-43E5-8FB9-FB85E4888CF4}" dt="2024-04-29T17:42:36.682" v="2178" actId="1076"/>
          <ac:spMkLst>
            <pc:docMk/>
            <pc:sldMk cId="3392827218" sldId="341"/>
            <ac:spMk id="2" creationId="{06FB1201-CE52-51E6-8D99-A4D2630052FE}"/>
          </ac:spMkLst>
        </pc:spChg>
      </pc:sldChg>
      <pc:sldChg chg="addSp delSp modSp new mod modNotesTx">
        <pc:chgData name="Md. Sabbir Al Shafi" userId="a14573e1-3a4a-4030-a0eb-97d97209f2f8" providerId="ADAL" clId="{BDFF208B-680F-43E5-8FB9-FB85E4888CF4}" dt="2024-05-01T11:48:10.256" v="2288" actId="20577"/>
        <pc:sldMkLst>
          <pc:docMk/>
          <pc:sldMk cId="468915253" sldId="342"/>
        </pc:sldMkLst>
        <pc:spChg chg="add mod">
          <ac:chgData name="Md. Sabbir Al Shafi" userId="a14573e1-3a4a-4030-a0eb-97d97209f2f8" providerId="ADAL" clId="{BDFF208B-680F-43E5-8FB9-FB85E4888CF4}" dt="2024-05-01T11:48:10.256" v="2288" actId="20577"/>
          <ac:spMkLst>
            <pc:docMk/>
            <pc:sldMk cId="468915253" sldId="342"/>
            <ac:spMk id="2" creationId="{D8AD24B0-B34F-25D3-D1FC-6C0DFA254D2F}"/>
          </ac:spMkLst>
        </pc:spChg>
        <pc:picChg chg="add del mod modCrop">
          <ac:chgData name="Md. Sabbir Al Shafi" userId="a14573e1-3a4a-4030-a0eb-97d97209f2f8" providerId="ADAL" clId="{BDFF208B-680F-43E5-8FB9-FB85E4888CF4}" dt="2024-04-28T04:01:00.898" v="53" actId="478"/>
          <ac:picMkLst>
            <pc:docMk/>
            <pc:sldMk cId="468915253" sldId="342"/>
            <ac:picMk id="3" creationId="{46D62C59-B9D8-D6A7-9301-8CE48B890BB9}"/>
          </ac:picMkLst>
        </pc:picChg>
        <pc:picChg chg="add mod">
          <ac:chgData name="Md. Sabbir Al Shafi" userId="a14573e1-3a4a-4030-a0eb-97d97209f2f8" providerId="ADAL" clId="{BDFF208B-680F-43E5-8FB9-FB85E4888CF4}" dt="2024-04-28T04:05:56.519" v="57" actId="1076"/>
          <ac:picMkLst>
            <pc:docMk/>
            <pc:sldMk cId="468915253" sldId="342"/>
            <ac:picMk id="5" creationId="{EF1C48C1-3C98-1130-AE4B-14AB4B730DAE}"/>
          </ac:picMkLst>
        </pc:picChg>
      </pc:sldChg>
      <pc:sldChg chg="new del">
        <pc:chgData name="Md. Sabbir Al Shafi" userId="a14573e1-3a4a-4030-a0eb-97d97209f2f8" providerId="ADAL" clId="{BDFF208B-680F-43E5-8FB9-FB85E4888CF4}" dt="2024-04-28T04:24:13.544" v="398" actId="47"/>
        <pc:sldMkLst>
          <pc:docMk/>
          <pc:sldMk cId="791040010" sldId="343"/>
        </pc:sldMkLst>
      </pc:sldChg>
      <pc:sldChg chg="new del">
        <pc:chgData name="Md. Sabbir Al Shafi" userId="a14573e1-3a4a-4030-a0eb-97d97209f2f8" providerId="ADAL" clId="{BDFF208B-680F-43E5-8FB9-FB85E4888CF4}" dt="2024-04-28T05:01:20.579" v="400" actId="47"/>
        <pc:sldMkLst>
          <pc:docMk/>
          <pc:sldMk cId="880655999" sldId="343"/>
        </pc:sldMkLst>
      </pc:sldChg>
      <pc:sldChg chg="add del">
        <pc:chgData name="Md. Sabbir Al Shafi" userId="a14573e1-3a4a-4030-a0eb-97d97209f2f8" providerId="ADAL" clId="{BDFF208B-680F-43E5-8FB9-FB85E4888CF4}" dt="2024-04-28T13:31:51.953" v="1142" actId="47"/>
        <pc:sldMkLst>
          <pc:docMk/>
          <pc:sldMk cId="1853155615" sldId="343"/>
        </pc:sldMkLst>
      </pc:sldChg>
      <pc:sldChg chg="new del">
        <pc:chgData name="Md. Sabbir Al Shafi" userId="a14573e1-3a4a-4030-a0eb-97d97209f2f8" providerId="ADAL" clId="{BDFF208B-680F-43E5-8FB9-FB85E4888CF4}" dt="2024-04-29T18:13:57.918" v="2182" actId="680"/>
        <pc:sldMkLst>
          <pc:docMk/>
          <pc:sldMk cId="2127356080" sldId="343"/>
        </pc:sldMkLst>
      </pc:sldChg>
      <pc:sldChg chg="new del">
        <pc:chgData name="Md. Sabbir Al Shafi" userId="a14573e1-3a4a-4030-a0eb-97d97209f2f8" providerId="ADAL" clId="{BDFF208B-680F-43E5-8FB9-FB85E4888CF4}" dt="2024-04-28T13:18:05.154" v="1015" actId="47"/>
        <pc:sldMkLst>
          <pc:docMk/>
          <pc:sldMk cId="2565890539" sldId="343"/>
        </pc:sldMkLst>
      </pc:sldChg>
      <pc:sldChg chg="new del">
        <pc:chgData name="Md. Sabbir Al Shafi" userId="a14573e1-3a4a-4030-a0eb-97d97209f2f8" providerId="ADAL" clId="{BDFF208B-680F-43E5-8FB9-FB85E4888CF4}" dt="2024-04-28T15:24:38.897" v="1423" actId="47"/>
        <pc:sldMkLst>
          <pc:docMk/>
          <pc:sldMk cId="2701151262" sldId="343"/>
        </pc:sldMkLst>
      </pc:sldChg>
      <pc:sldChg chg="new del">
        <pc:chgData name="Md. Sabbir Al Shafi" userId="a14573e1-3a4a-4030-a0eb-97d97209f2f8" providerId="ADAL" clId="{BDFF208B-680F-43E5-8FB9-FB85E4888CF4}" dt="2024-04-28T10:19:17.910" v="1013" actId="47"/>
        <pc:sldMkLst>
          <pc:docMk/>
          <pc:sldMk cId="2763490103" sldId="343"/>
        </pc:sldMkLst>
      </pc:sldChg>
      <pc:sldChg chg="new add del">
        <pc:chgData name="Md. Sabbir Al Shafi" userId="a14573e1-3a4a-4030-a0eb-97d97209f2f8" providerId="ADAL" clId="{BDFF208B-680F-43E5-8FB9-FB85E4888CF4}" dt="2024-04-28T15:14:03.039" v="1421" actId="680"/>
        <pc:sldMkLst>
          <pc:docMk/>
          <pc:sldMk cId="3177617042" sldId="343"/>
        </pc:sldMkLst>
      </pc:sldChg>
    </pc:docChg>
  </pc:docChgLst>
  <pc:docChgLst>
    <pc:chgData name="Md. Sabbir Al Shafi" userId="S::201311086@vu.edu.bd::a14573e1-3a4a-4030-a0eb-97d97209f2f8" providerId="AD" clId="Web-{7CD8FF5F-590B-AD38-286A-3407958E2438}"/>
    <pc:docChg chg="modSld">
      <pc:chgData name="Md. Sabbir Al Shafi" userId="S::201311086@vu.edu.bd::a14573e1-3a4a-4030-a0eb-97d97209f2f8" providerId="AD" clId="Web-{7CD8FF5F-590B-AD38-286A-3407958E2438}" dt="2024-04-25T02:52:21.060" v="214" actId="14100"/>
      <pc:docMkLst>
        <pc:docMk/>
      </pc:docMkLst>
      <pc:sldChg chg="addSp modSp">
        <pc:chgData name="Md. Sabbir Al Shafi" userId="S::201311086@vu.edu.bd::a14573e1-3a4a-4030-a0eb-97d97209f2f8" providerId="AD" clId="Web-{7CD8FF5F-590B-AD38-286A-3407958E2438}" dt="2024-04-25T02:42:09.322" v="73" actId="14100"/>
        <pc:sldMkLst>
          <pc:docMk/>
          <pc:sldMk cId="0" sldId="256"/>
        </pc:sldMkLst>
        <pc:spChg chg="add mod">
          <ac:chgData name="Md. Sabbir Al Shafi" userId="S::201311086@vu.edu.bd::a14573e1-3a4a-4030-a0eb-97d97209f2f8" providerId="AD" clId="Web-{7CD8FF5F-590B-AD38-286A-3407958E2438}" dt="2024-04-25T02:42:09.322" v="73" actId="14100"/>
          <ac:spMkLst>
            <pc:docMk/>
            <pc:sldMk cId="0" sldId="256"/>
            <ac:spMk id="3" creationId="{467AAD5F-AB91-9046-A801-A3E39275B070}"/>
          </ac:spMkLst>
        </pc:spChg>
      </pc:sldChg>
      <pc:sldChg chg="addSp modSp">
        <pc:chgData name="Md. Sabbir Al Shafi" userId="S::201311086@vu.edu.bd::a14573e1-3a4a-4030-a0eb-97d97209f2f8" providerId="AD" clId="Web-{7CD8FF5F-590B-AD38-286A-3407958E2438}" dt="2024-04-25T02:44:44.327" v="102" actId="14100"/>
        <pc:sldMkLst>
          <pc:docMk/>
          <pc:sldMk cId="0" sldId="258"/>
        </pc:sldMkLst>
        <pc:spChg chg="add mod">
          <ac:chgData name="Md. Sabbir Al Shafi" userId="S::201311086@vu.edu.bd::a14573e1-3a4a-4030-a0eb-97d97209f2f8" providerId="AD" clId="Web-{7CD8FF5F-590B-AD38-286A-3407958E2438}" dt="2024-04-25T02:44:44.327" v="102" actId="14100"/>
          <ac:spMkLst>
            <pc:docMk/>
            <pc:sldMk cId="0" sldId="258"/>
            <ac:spMk id="3" creationId="{BF2E59FC-1C64-3686-EFDA-C2E728A8B2AA}"/>
          </ac:spMkLst>
        </pc:spChg>
      </pc:sldChg>
      <pc:sldChg chg="addSp modSp">
        <pc:chgData name="Md. Sabbir Al Shafi" userId="S::201311086@vu.edu.bd::a14573e1-3a4a-4030-a0eb-97d97209f2f8" providerId="AD" clId="Web-{7CD8FF5F-590B-AD38-286A-3407958E2438}" dt="2024-04-25T02:43:55.794" v="98" actId="14100"/>
        <pc:sldMkLst>
          <pc:docMk/>
          <pc:sldMk cId="0" sldId="259"/>
        </pc:sldMkLst>
        <pc:spChg chg="add mod">
          <ac:chgData name="Md. Sabbir Al Shafi" userId="S::201311086@vu.edu.bd::a14573e1-3a4a-4030-a0eb-97d97209f2f8" providerId="AD" clId="Web-{7CD8FF5F-590B-AD38-286A-3407958E2438}" dt="2024-04-25T02:43:55.794" v="98" actId="14100"/>
          <ac:spMkLst>
            <pc:docMk/>
            <pc:sldMk cId="0" sldId="259"/>
            <ac:spMk id="3" creationId="{D324762E-9EEB-CC67-6289-334C1841048F}"/>
          </ac:spMkLst>
        </pc:spChg>
      </pc:sldChg>
      <pc:sldChg chg="addSp modSp">
        <pc:chgData name="Md. Sabbir Al Shafi" userId="S::201311086@vu.edu.bd::a14573e1-3a4a-4030-a0eb-97d97209f2f8" providerId="AD" clId="Web-{7CD8FF5F-590B-AD38-286A-3407958E2438}" dt="2024-04-25T02:45:05.625" v="105" actId="20577"/>
        <pc:sldMkLst>
          <pc:docMk/>
          <pc:sldMk cId="0" sldId="260"/>
        </pc:sldMkLst>
        <pc:spChg chg="add mod">
          <ac:chgData name="Md. Sabbir Al Shafi" userId="S::201311086@vu.edu.bd::a14573e1-3a4a-4030-a0eb-97d97209f2f8" providerId="AD" clId="Web-{7CD8FF5F-590B-AD38-286A-3407958E2438}" dt="2024-04-25T02:45:05.625" v="105" actId="20577"/>
          <ac:spMkLst>
            <pc:docMk/>
            <pc:sldMk cId="0" sldId="260"/>
            <ac:spMk id="27" creationId="{D49D41A8-F7D7-E755-7038-86ACFC9A67D0}"/>
          </ac:spMkLst>
        </pc:spChg>
      </pc:sldChg>
      <pc:sldChg chg="addSp modSp">
        <pc:chgData name="Md. Sabbir Al Shafi" userId="S::201311086@vu.edu.bd::a14573e1-3a4a-4030-a0eb-97d97209f2f8" providerId="AD" clId="Web-{7CD8FF5F-590B-AD38-286A-3407958E2438}" dt="2024-04-25T02:25:24.884" v="20" actId="20577"/>
        <pc:sldMkLst>
          <pc:docMk/>
          <pc:sldMk cId="0" sldId="262"/>
        </pc:sldMkLst>
        <pc:spChg chg="add mod">
          <ac:chgData name="Md. Sabbir Al Shafi" userId="S::201311086@vu.edu.bd::a14573e1-3a4a-4030-a0eb-97d97209f2f8" providerId="AD" clId="Web-{7CD8FF5F-590B-AD38-286A-3407958E2438}" dt="2024-04-25T02:25:24.884" v="20" actId="20577"/>
          <ac:spMkLst>
            <pc:docMk/>
            <pc:sldMk cId="0" sldId="262"/>
            <ac:spMk id="3" creationId="{7FBD5A91-1C35-8C6E-95BD-52D318F1E2A1}"/>
          </ac:spMkLst>
        </pc:spChg>
      </pc:sldChg>
      <pc:sldChg chg="addSp delSp modSp">
        <pc:chgData name="Md. Sabbir Al Shafi" userId="S::201311086@vu.edu.bd::a14573e1-3a4a-4030-a0eb-97d97209f2f8" providerId="AD" clId="Web-{7CD8FF5F-590B-AD38-286A-3407958E2438}" dt="2024-04-25T02:43:16.012" v="86" actId="20577"/>
        <pc:sldMkLst>
          <pc:docMk/>
          <pc:sldMk cId="0" sldId="263"/>
        </pc:sldMkLst>
        <pc:spChg chg="add del mod">
          <ac:chgData name="Md. Sabbir Al Shafi" userId="S::201311086@vu.edu.bd::a14573e1-3a4a-4030-a0eb-97d97209f2f8" providerId="AD" clId="Web-{7CD8FF5F-590B-AD38-286A-3407958E2438}" dt="2024-04-25T02:42:39.792" v="79"/>
          <ac:spMkLst>
            <pc:docMk/>
            <pc:sldMk cId="0" sldId="263"/>
            <ac:spMk id="5" creationId="{C9396DBF-D150-7062-FFC6-93173E28E99F}"/>
          </ac:spMkLst>
        </pc:spChg>
        <pc:spChg chg="add mod">
          <ac:chgData name="Md. Sabbir Al Shafi" userId="S::201311086@vu.edu.bd::a14573e1-3a4a-4030-a0eb-97d97209f2f8" providerId="AD" clId="Web-{7CD8FF5F-590B-AD38-286A-3407958E2438}" dt="2024-04-25T02:43:16.012" v="86" actId="20577"/>
          <ac:spMkLst>
            <pc:docMk/>
            <pc:sldMk cId="0" sldId="263"/>
            <ac:spMk id="6" creationId="{C9396DBF-D150-7062-FFC6-93173E28E99F}"/>
          </ac:spMkLst>
        </pc:spChg>
      </pc:sldChg>
      <pc:sldChg chg="addSp modSp">
        <pc:chgData name="Md. Sabbir Al Shafi" userId="S::201311086@vu.edu.bd::a14573e1-3a4a-4030-a0eb-97d97209f2f8" providerId="AD" clId="Web-{7CD8FF5F-590B-AD38-286A-3407958E2438}" dt="2024-04-25T02:50:56.995" v="195" actId="14100"/>
        <pc:sldMkLst>
          <pc:docMk/>
          <pc:sldMk cId="0" sldId="267"/>
        </pc:sldMkLst>
        <pc:spChg chg="add mod">
          <ac:chgData name="Md. Sabbir Al Shafi" userId="S::201311086@vu.edu.bd::a14573e1-3a4a-4030-a0eb-97d97209f2f8" providerId="AD" clId="Web-{7CD8FF5F-590B-AD38-286A-3407958E2438}" dt="2024-04-25T02:50:56.995" v="195" actId="14100"/>
          <ac:spMkLst>
            <pc:docMk/>
            <pc:sldMk cId="0" sldId="267"/>
            <ac:spMk id="4" creationId="{960E81DB-1D4D-1406-5395-A2DB7A21BAFA}"/>
          </ac:spMkLst>
        </pc:spChg>
      </pc:sldChg>
      <pc:sldChg chg="addSp delSp modSp">
        <pc:chgData name="Md. Sabbir Al Shafi" userId="S::201311086@vu.edu.bd::a14573e1-3a4a-4030-a0eb-97d97209f2f8" providerId="AD" clId="Web-{7CD8FF5F-590B-AD38-286A-3407958E2438}" dt="2024-04-25T02:46:36.925" v="129" actId="14100"/>
        <pc:sldMkLst>
          <pc:docMk/>
          <pc:sldMk cId="0" sldId="273"/>
        </pc:sldMkLst>
        <pc:spChg chg="add del mod">
          <ac:chgData name="Md. Sabbir Al Shafi" userId="S::201311086@vu.edu.bd::a14573e1-3a4a-4030-a0eb-97d97209f2f8" providerId="AD" clId="Web-{7CD8FF5F-590B-AD38-286A-3407958E2438}" dt="2024-04-25T02:46:36.925" v="129" actId="14100"/>
          <ac:spMkLst>
            <pc:docMk/>
            <pc:sldMk cId="0" sldId="273"/>
            <ac:spMk id="4" creationId="{05EE4D8D-9E8A-59C7-A029-9482DF7330DA}"/>
          </ac:spMkLst>
        </pc:spChg>
      </pc:sldChg>
      <pc:sldChg chg="addSp modSp">
        <pc:chgData name="Md. Sabbir Al Shafi" userId="S::201311086@vu.edu.bd::a14573e1-3a4a-4030-a0eb-97d97209f2f8" providerId="AD" clId="Web-{7CD8FF5F-590B-AD38-286A-3407958E2438}" dt="2024-04-25T02:45:32.188" v="112" actId="14100"/>
        <pc:sldMkLst>
          <pc:docMk/>
          <pc:sldMk cId="0" sldId="275"/>
        </pc:sldMkLst>
        <pc:spChg chg="add mod">
          <ac:chgData name="Md. Sabbir Al Shafi" userId="S::201311086@vu.edu.bd::a14573e1-3a4a-4030-a0eb-97d97209f2f8" providerId="AD" clId="Web-{7CD8FF5F-590B-AD38-286A-3407958E2438}" dt="2024-04-25T02:45:32.188" v="112" actId="14100"/>
          <ac:spMkLst>
            <pc:docMk/>
            <pc:sldMk cId="0" sldId="275"/>
            <ac:spMk id="3" creationId="{EE457E3A-43AF-14DF-FC8B-6C8385E9F375}"/>
          </ac:spMkLst>
        </pc:spChg>
      </pc:sldChg>
      <pc:sldChg chg="addSp modSp">
        <pc:chgData name="Md. Sabbir Al Shafi" userId="S::201311086@vu.edu.bd::a14573e1-3a4a-4030-a0eb-97d97209f2f8" providerId="AD" clId="Web-{7CD8FF5F-590B-AD38-286A-3407958E2438}" dt="2024-04-25T02:47:30.551" v="145" actId="14100"/>
        <pc:sldMkLst>
          <pc:docMk/>
          <pc:sldMk cId="0" sldId="281"/>
        </pc:sldMkLst>
        <pc:spChg chg="add mod">
          <ac:chgData name="Md. Sabbir Al Shafi" userId="S::201311086@vu.edu.bd::a14573e1-3a4a-4030-a0eb-97d97209f2f8" providerId="AD" clId="Web-{7CD8FF5F-590B-AD38-286A-3407958E2438}" dt="2024-04-25T02:47:30.551" v="145" actId="14100"/>
          <ac:spMkLst>
            <pc:docMk/>
            <pc:sldMk cId="0" sldId="281"/>
            <ac:spMk id="5" creationId="{0A40A378-ADB5-3D49-D4EF-5F8C765928CA}"/>
          </ac:spMkLst>
        </pc:spChg>
      </pc:sldChg>
      <pc:sldChg chg="addSp modSp">
        <pc:chgData name="Md. Sabbir Al Shafi" userId="S::201311086@vu.edu.bd::a14573e1-3a4a-4030-a0eb-97d97209f2f8" providerId="AD" clId="Web-{7CD8FF5F-590B-AD38-286A-3407958E2438}" dt="2024-04-25T02:52:21.060" v="214" actId="14100"/>
        <pc:sldMkLst>
          <pc:docMk/>
          <pc:sldMk cId="0" sldId="289"/>
        </pc:sldMkLst>
        <pc:spChg chg="add mod">
          <ac:chgData name="Md. Sabbir Al Shafi" userId="S::201311086@vu.edu.bd::a14573e1-3a4a-4030-a0eb-97d97209f2f8" providerId="AD" clId="Web-{7CD8FF5F-590B-AD38-286A-3407958E2438}" dt="2024-04-25T02:52:21.060" v="214" actId="14100"/>
          <ac:spMkLst>
            <pc:docMk/>
            <pc:sldMk cId="0" sldId="289"/>
            <ac:spMk id="4" creationId="{5AAD41D5-278D-C5F1-8EAC-6F7F067F37B6}"/>
          </ac:spMkLst>
        </pc:spChg>
      </pc:sldChg>
      <pc:sldChg chg="addSp modSp">
        <pc:chgData name="Md. Sabbir Al Shafi" userId="S::201311086@vu.edu.bd::a14573e1-3a4a-4030-a0eb-97d97209f2f8" providerId="AD" clId="Web-{7CD8FF5F-590B-AD38-286A-3407958E2438}" dt="2024-04-25T02:43:34.966" v="92" actId="14100"/>
        <pc:sldMkLst>
          <pc:docMk/>
          <pc:sldMk cId="2690568114" sldId="318"/>
        </pc:sldMkLst>
        <pc:spChg chg="add mod">
          <ac:chgData name="Md. Sabbir Al Shafi" userId="S::201311086@vu.edu.bd::a14573e1-3a4a-4030-a0eb-97d97209f2f8" providerId="AD" clId="Web-{7CD8FF5F-590B-AD38-286A-3407958E2438}" dt="2024-04-25T02:43:34.966" v="92" actId="14100"/>
          <ac:spMkLst>
            <pc:docMk/>
            <pc:sldMk cId="2690568114" sldId="318"/>
            <ac:spMk id="4" creationId="{19459ED7-819F-E93D-55ED-E91EB82EC37F}"/>
          </ac:spMkLst>
        </pc:spChg>
      </pc:sldChg>
      <pc:sldChg chg="addSp modSp">
        <pc:chgData name="Md. Sabbir Al Shafi" userId="S::201311086@vu.edu.bd::a14573e1-3a4a-4030-a0eb-97d97209f2f8" providerId="AD" clId="Web-{7CD8FF5F-590B-AD38-286A-3407958E2438}" dt="2024-04-25T02:46:47.925" v="133" actId="14100"/>
        <pc:sldMkLst>
          <pc:docMk/>
          <pc:sldMk cId="609301399" sldId="319"/>
        </pc:sldMkLst>
        <pc:spChg chg="add mod">
          <ac:chgData name="Md. Sabbir Al Shafi" userId="S::201311086@vu.edu.bd::a14573e1-3a4a-4030-a0eb-97d97209f2f8" providerId="AD" clId="Web-{7CD8FF5F-590B-AD38-286A-3407958E2438}" dt="2024-04-25T02:46:47.925" v="133" actId="14100"/>
          <ac:spMkLst>
            <pc:docMk/>
            <pc:sldMk cId="609301399" sldId="319"/>
            <ac:spMk id="3" creationId="{2909725A-587C-9E9C-19A1-C1BCB482E560}"/>
          </ac:spMkLst>
        </pc:spChg>
      </pc:sldChg>
      <pc:sldChg chg="addSp modSp">
        <pc:chgData name="Md. Sabbir Al Shafi" userId="S::201311086@vu.edu.bd::a14573e1-3a4a-4030-a0eb-97d97209f2f8" providerId="AD" clId="Web-{7CD8FF5F-590B-AD38-286A-3407958E2438}" dt="2024-04-25T02:45:43.563" v="116" actId="14100"/>
        <pc:sldMkLst>
          <pc:docMk/>
          <pc:sldMk cId="2371018263" sldId="320"/>
        </pc:sldMkLst>
        <pc:spChg chg="add mod">
          <ac:chgData name="Md. Sabbir Al Shafi" userId="S::201311086@vu.edu.bd::a14573e1-3a4a-4030-a0eb-97d97209f2f8" providerId="AD" clId="Web-{7CD8FF5F-590B-AD38-286A-3407958E2438}" dt="2024-04-25T02:45:43.563" v="116" actId="14100"/>
          <ac:spMkLst>
            <pc:docMk/>
            <pc:sldMk cId="2371018263" sldId="320"/>
            <ac:spMk id="13" creationId="{7F1B2156-3A2E-65CD-70B9-ABA458792A1D}"/>
          </ac:spMkLst>
        </pc:spChg>
      </pc:sldChg>
      <pc:sldChg chg="addSp modSp">
        <pc:chgData name="Md. Sabbir Al Shafi" userId="S::201311086@vu.edu.bd::a14573e1-3a4a-4030-a0eb-97d97209f2f8" providerId="AD" clId="Web-{7CD8FF5F-590B-AD38-286A-3407958E2438}" dt="2024-04-25T02:52:07.935" v="210" actId="14100"/>
        <pc:sldMkLst>
          <pc:docMk/>
          <pc:sldMk cId="2777960596" sldId="321"/>
        </pc:sldMkLst>
        <pc:spChg chg="add mod">
          <ac:chgData name="Md. Sabbir Al Shafi" userId="S::201311086@vu.edu.bd::a14573e1-3a4a-4030-a0eb-97d97209f2f8" providerId="AD" clId="Web-{7CD8FF5F-590B-AD38-286A-3407958E2438}" dt="2024-04-25T02:52:07.935" v="210" actId="14100"/>
          <ac:spMkLst>
            <pc:docMk/>
            <pc:sldMk cId="2777960596" sldId="321"/>
            <ac:spMk id="5" creationId="{10ADA5DD-C18C-10DD-0180-30A1A2B1D456}"/>
          </ac:spMkLst>
        </pc:spChg>
      </pc:sldChg>
      <pc:sldChg chg="addSp modSp">
        <pc:chgData name="Md. Sabbir Al Shafi" userId="S::201311086@vu.edu.bd::a14573e1-3a4a-4030-a0eb-97d97209f2f8" providerId="AD" clId="Web-{7CD8FF5F-590B-AD38-286A-3407958E2438}" dt="2024-04-25T02:45:50.892" v="119" actId="20577"/>
        <pc:sldMkLst>
          <pc:docMk/>
          <pc:sldMk cId="809188950" sldId="324"/>
        </pc:sldMkLst>
        <pc:spChg chg="add mod">
          <ac:chgData name="Md. Sabbir Al Shafi" userId="S::201311086@vu.edu.bd::a14573e1-3a4a-4030-a0eb-97d97209f2f8" providerId="AD" clId="Web-{7CD8FF5F-590B-AD38-286A-3407958E2438}" dt="2024-04-25T02:45:50.892" v="119" actId="20577"/>
          <ac:spMkLst>
            <pc:docMk/>
            <pc:sldMk cId="809188950" sldId="324"/>
            <ac:spMk id="7" creationId="{CE49C369-20C8-8CFC-A80B-7F41A199E6D0}"/>
          </ac:spMkLst>
        </pc:spChg>
      </pc:sldChg>
      <pc:sldChg chg="addSp modSp">
        <pc:chgData name="Md. Sabbir Al Shafi" userId="S::201311086@vu.edu.bd::a14573e1-3a4a-4030-a0eb-97d97209f2f8" providerId="AD" clId="Web-{7CD8FF5F-590B-AD38-286A-3407958E2438}" dt="2024-04-25T02:45:15.859" v="108" actId="20577"/>
        <pc:sldMkLst>
          <pc:docMk/>
          <pc:sldMk cId="285142291" sldId="326"/>
        </pc:sldMkLst>
        <pc:spChg chg="add mod">
          <ac:chgData name="Md. Sabbir Al Shafi" userId="S::201311086@vu.edu.bd::a14573e1-3a4a-4030-a0eb-97d97209f2f8" providerId="AD" clId="Web-{7CD8FF5F-590B-AD38-286A-3407958E2438}" dt="2024-04-25T02:45:15.859" v="108" actId="20577"/>
          <ac:spMkLst>
            <pc:docMk/>
            <pc:sldMk cId="285142291" sldId="326"/>
            <ac:spMk id="4" creationId="{217F9349-F5B7-5960-E912-C3956859000A}"/>
          </ac:spMkLst>
        </pc:spChg>
      </pc:sldChg>
      <pc:sldChg chg="addSp modSp">
        <pc:chgData name="Md. Sabbir Al Shafi" userId="S::201311086@vu.edu.bd::a14573e1-3a4a-4030-a0eb-97d97209f2f8" providerId="AD" clId="Web-{7CD8FF5F-590B-AD38-286A-3407958E2438}" dt="2024-04-25T02:43:44.544" v="95" actId="14100"/>
        <pc:sldMkLst>
          <pc:docMk/>
          <pc:sldMk cId="3694440890" sldId="327"/>
        </pc:sldMkLst>
        <pc:spChg chg="add mod">
          <ac:chgData name="Md. Sabbir Al Shafi" userId="S::201311086@vu.edu.bd::a14573e1-3a4a-4030-a0eb-97d97209f2f8" providerId="AD" clId="Web-{7CD8FF5F-590B-AD38-286A-3407958E2438}" dt="2024-04-25T02:43:44.544" v="95" actId="14100"/>
          <ac:spMkLst>
            <pc:docMk/>
            <pc:sldMk cId="3694440890" sldId="327"/>
            <ac:spMk id="802" creationId="{42E7B90F-3299-F70E-8CE9-21CAA40A9D50}"/>
          </ac:spMkLst>
        </pc:spChg>
      </pc:sldChg>
      <pc:sldChg chg="addSp modSp">
        <pc:chgData name="Md. Sabbir Al Shafi" userId="S::201311086@vu.edu.bd::a14573e1-3a4a-4030-a0eb-97d97209f2f8" providerId="AD" clId="Web-{7CD8FF5F-590B-AD38-286A-3407958E2438}" dt="2024-04-25T02:51:25.793" v="201" actId="20577"/>
        <pc:sldMkLst>
          <pc:docMk/>
          <pc:sldMk cId="360647222" sldId="328"/>
        </pc:sldMkLst>
        <pc:spChg chg="add mod">
          <ac:chgData name="Md. Sabbir Al Shafi" userId="S::201311086@vu.edu.bd::a14573e1-3a4a-4030-a0eb-97d97209f2f8" providerId="AD" clId="Web-{7CD8FF5F-590B-AD38-286A-3407958E2438}" dt="2024-04-25T02:51:25.793" v="201" actId="20577"/>
          <ac:spMkLst>
            <pc:docMk/>
            <pc:sldMk cId="360647222" sldId="328"/>
            <ac:spMk id="3" creationId="{6CEFE8FC-533D-7657-2B5F-105DA8ADC860}"/>
          </ac:spMkLst>
        </pc:spChg>
      </pc:sldChg>
      <pc:sldChg chg="addSp modSp">
        <pc:chgData name="Md. Sabbir Al Shafi" userId="S::201311086@vu.edu.bd::a14573e1-3a4a-4030-a0eb-97d97209f2f8" providerId="AD" clId="Web-{7CD8FF5F-590B-AD38-286A-3407958E2438}" dt="2024-04-25T02:46:54.769" v="136" actId="20577"/>
        <pc:sldMkLst>
          <pc:docMk/>
          <pc:sldMk cId="1294633580" sldId="330"/>
        </pc:sldMkLst>
        <pc:spChg chg="add mod">
          <ac:chgData name="Md. Sabbir Al Shafi" userId="S::201311086@vu.edu.bd::a14573e1-3a4a-4030-a0eb-97d97209f2f8" providerId="AD" clId="Web-{7CD8FF5F-590B-AD38-286A-3407958E2438}" dt="2024-04-25T02:46:54.769" v="136" actId="20577"/>
          <ac:spMkLst>
            <pc:docMk/>
            <pc:sldMk cId="1294633580" sldId="330"/>
            <ac:spMk id="5" creationId="{D7CF4D52-D5BC-15CD-13C6-011084C1E617}"/>
          </ac:spMkLst>
        </pc:spChg>
      </pc:sldChg>
      <pc:sldChg chg="addSp modSp">
        <pc:chgData name="Md. Sabbir Al Shafi" userId="S::201311086@vu.edu.bd::a14573e1-3a4a-4030-a0eb-97d97209f2f8" providerId="AD" clId="Web-{7CD8FF5F-590B-AD38-286A-3407958E2438}" dt="2024-04-25T02:50:41.870" v="191" actId="20577"/>
        <pc:sldMkLst>
          <pc:docMk/>
          <pc:sldMk cId="271067488" sldId="331"/>
        </pc:sldMkLst>
        <pc:spChg chg="add mod">
          <ac:chgData name="Md. Sabbir Al Shafi" userId="S::201311086@vu.edu.bd::a14573e1-3a4a-4030-a0eb-97d97209f2f8" providerId="AD" clId="Web-{7CD8FF5F-590B-AD38-286A-3407958E2438}" dt="2024-04-25T02:50:41.870" v="191" actId="20577"/>
          <ac:spMkLst>
            <pc:docMk/>
            <pc:sldMk cId="271067488" sldId="331"/>
            <ac:spMk id="4" creationId="{7DF3E9CD-23F5-A9D0-DE73-E1001CD16DF7}"/>
          </ac:spMkLst>
        </pc:spChg>
      </pc:sldChg>
      <pc:sldChg chg="addSp modSp">
        <pc:chgData name="Md. Sabbir Al Shafi" userId="S::201311086@vu.edu.bd::a14573e1-3a4a-4030-a0eb-97d97209f2f8" providerId="AD" clId="Web-{7CD8FF5F-590B-AD38-286A-3407958E2438}" dt="2024-04-25T02:49:44.290" v="175" actId="20577"/>
        <pc:sldMkLst>
          <pc:docMk/>
          <pc:sldMk cId="3788229042" sldId="332"/>
        </pc:sldMkLst>
        <pc:spChg chg="add mod">
          <ac:chgData name="Md. Sabbir Al Shafi" userId="S::201311086@vu.edu.bd::a14573e1-3a4a-4030-a0eb-97d97209f2f8" providerId="AD" clId="Web-{7CD8FF5F-590B-AD38-286A-3407958E2438}" dt="2024-04-25T02:49:44.290" v="175" actId="20577"/>
          <ac:spMkLst>
            <pc:docMk/>
            <pc:sldMk cId="3788229042" sldId="332"/>
            <ac:spMk id="5" creationId="{6E1C0BF6-33D9-C644-E995-210C7412780B}"/>
          </ac:spMkLst>
        </pc:spChg>
      </pc:sldChg>
      <pc:sldChg chg="addSp modSp">
        <pc:chgData name="Md. Sabbir Al Shafi" userId="S::201311086@vu.edu.bd::a14573e1-3a4a-4030-a0eb-97d97209f2f8" providerId="AD" clId="Web-{7CD8FF5F-590B-AD38-286A-3407958E2438}" dt="2024-04-25T02:51:08.027" v="197" actId="14100"/>
        <pc:sldMkLst>
          <pc:docMk/>
          <pc:sldMk cId="3520324129" sldId="333"/>
        </pc:sldMkLst>
        <pc:spChg chg="add mod">
          <ac:chgData name="Md. Sabbir Al Shafi" userId="S::201311086@vu.edu.bd::a14573e1-3a4a-4030-a0eb-97d97209f2f8" providerId="AD" clId="Web-{7CD8FF5F-590B-AD38-286A-3407958E2438}" dt="2024-04-25T02:51:08.027" v="197" actId="14100"/>
          <ac:spMkLst>
            <pc:docMk/>
            <pc:sldMk cId="3520324129" sldId="333"/>
            <ac:spMk id="5" creationId="{D2150075-4905-BA26-835F-84DEB4E9FBA2}"/>
          </ac:spMkLst>
        </pc:spChg>
      </pc:sldChg>
      <pc:sldChg chg="addSp modSp">
        <pc:chgData name="Md. Sabbir Al Shafi" userId="S::201311086@vu.edu.bd::a14573e1-3a4a-4030-a0eb-97d97209f2f8" providerId="AD" clId="Web-{7CD8FF5F-590B-AD38-286A-3407958E2438}" dt="2024-04-25T02:49:51.821" v="178" actId="20577"/>
        <pc:sldMkLst>
          <pc:docMk/>
          <pc:sldMk cId="3366279571" sldId="335"/>
        </pc:sldMkLst>
        <pc:spChg chg="add mod">
          <ac:chgData name="Md. Sabbir Al Shafi" userId="S::201311086@vu.edu.bd::a14573e1-3a4a-4030-a0eb-97d97209f2f8" providerId="AD" clId="Web-{7CD8FF5F-590B-AD38-286A-3407958E2438}" dt="2024-04-25T02:49:51.821" v="178" actId="20577"/>
          <ac:spMkLst>
            <pc:docMk/>
            <pc:sldMk cId="3366279571" sldId="335"/>
            <ac:spMk id="4" creationId="{68290762-991B-B26D-818F-26564133B18D}"/>
          </ac:spMkLst>
        </pc:spChg>
      </pc:sldChg>
      <pc:sldChg chg="addSp modSp">
        <pc:chgData name="Md. Sabbir Al Shafi" userId="S::201311086@vu.edu.bd::a14573e1-3a4a-4030-a0eb-97d97209f2f8" providerId="AD" clId="Web-{7CD8FF5F-590B-AD38-286A-3407958E2438}" dt="2024-04-25T02:49:35.961" v="172" actId="14100"/>
        <pc:sldMkLst>
          <pc:docMk/>
          <pc:sldMk cId="3707708551" sldId="338"/>
        </pc:sldMkLst>
        <pc:spChg chg="add mod">
          <ac:chgData name="Md. Sabbir Al Shafi" userId="S::201311086@vu.edu.bd::a14573e1-3a4a-4030-a0eb-97d97209f2f8" providerId="AD" clId="Web-{7CD8FF5F-590B-AD38-286A-3407958E2438}" dt="2024-04-25T02:49:35.961" v="172" actId="14100"/>
          <ac:spMkLst>
            <pc:docMk/>
            <pc:sldMk cId="3707708551" sldId="338"/>
            <ac:spMk id="3" creationId="{1111BAF3-EE25-EA66-547E-F41D3BD9EDE0}"/>
          </ac:spMkLst>
        </pc:spChg>
      </pc:sldChg>
      <pc:sldChg chg="addSp delSp modSp">
        <pc:chgData name="Md. Sabbir Al Shafi" userId="S::201311086@vu.edu.bd::a14573e1-3a4a-4030-a0eb-97d97209f2f8" providerId="AD" clId="Web-{7CD8FF5F-590B-AD38-286A-3407958E2438}" dt="2024-04-25T02:42:26.010" v="77" actId="20577"/>
        <pc:sldMkLst>
          <pc:docMk/>
          <pc:sldMk cId="649812788" sldId="339"/>
        </pc:sldMkLst>
        <pc:spChg chg="add del mod">
          <ac:chgData name="Md. Sabbir Al Shafi" userId="S::201311086@vu.edu.bd::a14573e1-3a4a-4030-a0eb-97d97209f2f8" providerId="AD" clId="Web-{7CD8FF5F-590B-AD38-286A-3407958E2438}" dt="2024-04-25T02:24:08.179" v="10"/>
          <ac:spMkLst>
            <pc:docMk/>
            <pc:sldMk cId="649812788" sldId="339"/>
            <ac:spMk id="5" creationId="{52BA91EB-D256-16B4-9706-FE8A852FCC85}"/>
          </ac:spMkLst>
        </pc:spChg>
        <pc:spChg chg="add mod">
          <ac:chgData name="Md. Sabbir Al Shafi" userId="S::201311086@vu.edu.bd::a14573e1-3a4a-4030-a0eb-97d97209f2f8" providerId="AD" clId="Web-{7CD8FF5F-590B-AD38-286A-3407958E2438}" dt="2024-04-25T02:42:26.010" v="77" actId="20577"/>
          <ac:spMkLst>
            <pc:docMk/>
            <pc:sldMk cId="649812788" sldId="339"/>
            <ac:spMk id="12" creationId="{93000C97-8B42-75DF-1A0E-6C0FF8A73D95}"/>
          </ac:spMkLst>
        </pc:spChg>
      </pc:sldChg>
      <pc:sldChg chg="addSp modSp">
        <pc:chgData name="Md. Sabbir Al Shafi" userId="S::201311086@vu.edu.bd::a14573e1-3a4a-4030-a0eb-97d97209f2f8" providerId="AD" clId="Web-{7CD8FF5F-590B-AD38-286A-3407958E2438}" dt="2024-04-25T02:51:54.325" v="206" actId="20577"/>
        <pc:sldMkLst>
          <pc:docMk/>
          <pc:sldMk cId="1911750649" sldId="340"/>
        </pc:sldMkLst>
        <pc:spChg chg="add mod">
          <ac:chgData name="Md. Sabbir Al Shafi" userId="S::201311086@vu.edu.bd::a14573e1-3a4a-4030-a0eb-97d97209f2f8" providerId="AD" clId="Web-{7CD8FF5F-590B-AD38-286A-3407958E2438}" dt="2024-04-25T02:51:54.325" v="206" actId="20577"/>
          <ac:spMkLst>
            <pc:docMk/>
            <pc:sldMk cId="1911750649" sldId="340"/>
            <ac:spMk id="4" creationId="{E6A0E2AA-6820-9FBE-60EF-7A789E3C62E8}"/>
          </ac:spMkLst>
        </pc:spChg>
      </pc:sldChg>
      <pc:sldChg chg="addSp modSp">
        <pc:chgData name="Md. Sabbir Al Shafi" userId="S::201311086@vu.edu.bd::a14573e1-3a4a-4030-a0eb-97d97209f2f8" providerId="AD" clId="Web-{7CD8FF5F-590B-AD38-286A-3407958E2438}" dt="2024-04-25T02:50:18.119" v="186" actId="14100"/>
        <pc:sldMkLst>
          <pc:docMk/>
          <pc:sldMk cId="3392827218" sldId="341"/>
        </pc:sldMkLst>
        <pc:spChg chg="add mod">
          <ac:chgData name="Md. Sabbir Al Shafi" userId="S::201311086@vu.edu.bd::a14573e1-3a4a-4030-a0eb-97d97209f2f8" providerId="AD" clId="Web-{7CD8FF5F-590B-AD38-286A-3407958E2438}" dt="2024-04-25T02:50:18.119" v="186" actId="14100"/>
          <ac:spMkLst>
            <pc:docMk/>
            <pc:sldMk cId="3392827218" sldId="341"/>
            <ac:spMk id="25" creationId="{9483C464-8A17-2C67-E51C-2FC1E6788509}"/>
          </ac:spMkLst>
        </pc:spChg>
      </pc:sldChg>
    </pc:docChg>
  </pc:docChgLst>
  <pc:docChgLst>
    <pc:chgData name="Md. Sabbir Al Shafi" userId="S::201311086@vu.edu.bd::a14573e1-3a4a-4030-a0eb-97d97209f2f8" providerId="AD" clId="Web-{D8A759EE-FE2B-DC97-D890-AD3985CD42F9}"/>
    <pc:docChg chg="addSld delSld modSld">
      <pc:chgData name="Md. Sabbir Al Shafi" userId="S::201311086@vu.edu.bd::a14573e1-3a4a-4030-a0eb-97d97209f2f8" providerId="AD" clId="Web-{D8A759EE-FE2B-DC97-D890-AD3985CD42F9}" dt="2024-05-04T01:19:50.581" v="8" actId="20577"/>
      <pc:docMkLst>
        <pc:docMk/>
      </pc:docMkLst>
      <pc:sldChg chg="new del">
        <pc:chgData name="Md. Sabbir Al Shafi" userId="S::201311086@vu.edu.bd::a14573e1-3a4a-4030-a0eb-97d97209f2f8" providerId="AD" clId="Web-{D8A759EE-FE2B-DC97-D890-AD3985CD42F9}" dt="2024-05-04T01:19:25.485" v="1"/>
        <pc:sldMkLst>
          <pc:docMk/>
          <pc:sldMk cId="772650052" sldId="343"/>
        </pc:sldMkLst>
      </pc:sldChg>
      <pc:sldChg chg="new del">
        <pc:chgData name="Md. Sabbir Al Shafi" userId="S::201311086@vu.edu.bd::a14573e1-3a4a-4030-a0eb-97d97209f2f8" providerId="AD" clId="Web-{D8A759EE-FE2B-DC97-D890-AD3985CD42F9}" dt="2024-05-04T01:19:44.409" v="3"/>
        <pc:sldMkLst>
          <pc:docMk/>
          <pc:sldMk cId="3120340381" sldId="343"/>
        </pc:sldMkLst>
      </pc:sldChg>
      <pc:sldChg chg="modSp new">
        <pc:chgData name="Md. Sabbir Al Shafi" userId="S::201311086@vu.edu.bd::a14573e1-3a4a-4030-a0eb-97d97209f2f8" providerId="AD" clId="Web-{D8A759EE-FE2B-DC97-D890-AD3985CD42F9}" dt="2024-05-04T01:19:50.581" v="8" actId="20577"/>
        <pc:sldMkLst>
          <pc:docMk/>
          <pc:sldMk cId="4079187315" sldId="343"/>
        </pc:sldMkLst>
        <pc:spChg chg="mod">
          <ac:chgData name="Md. Sabbir Al Shafi" userId="S::201311086@vu.edu.bd::a14573e1-3a4a-4030-a0eb-97d97209f2f8" providerId="AD" clId="Web-{D8A759EE-FE2B-DC97-D890-AD3985CD42F9}" dt="2024-05-04T01:19:50.581" v="8" actId="20577"/>
          <ac:spMkLst>
            <pc:docMk/>
            <pc:sldMk cId="4079187315" sldId="343"/>
            <ac:spMk id="2" creationId="{6DAFF30E-171F-D5E8-06A3-2560B90819C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i="0">
                <a:effectLst/>
              </a:rPr>
              <a:t>Startup Failure Rates</a:t>
            </a:r>
          </a:p>
        </c:rich>
      </c:tx>
      <c:layout>
        <c:manualLayout>
          <c:xMode val="edge"/>
          <c:yMode val="edge"/>
          <c:x val="0.33452591863517062"/>
          <c:y val="1.250000000000000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Within 15 years</c:v>
                </c:pt>
                <c:pt idx="1">
                  <c:v>Within Ten years</c:v>
                </c:pt>
                <c:pt idx="2">
                  <c:v>Within Five years</c:v>
                </c:pt>
                <c:pt idx="3">
                  <c:v>First Two years</c:v>
                </c:pt>
                <c:pt idx="4">
                  <c:v>First year</c:v>
                </c:pt>
              </c:strCache>
            </c:strRef>
          </c:cat>
          <c:val>
            <c:numRef>
              <c:f>Sheet1!$B$2:$B$6</c:f>
              <c:numCache>
                <c:formatCode>0%</c:formatCode>
                <c:ptCount val="5"/>
                <c:pt idx="0">
                  <c:v>0.9</c:v>
                </c:pt>
                <c:pt idx="1">
                  <c:v>0.75</c:v>
                </c:pt>
                <c:pt idx="2">
                  <c:v>0.65</c:v>
                </c:pt>
                <c:pt idx="3">
                  <c:v>0.5</c:v>
                </c:pt>
                <c:pt idx="4">
                  <c:v>0.2</c:v>
                </c:pt>
              </c:numCache>
            </c:numRef>
          </c:val>
          <c:extLst>
            <c:ext xmlns:c16="http://schemas.microsoft.com/office/drawing/2014/chart" uri="{C3380CC4-5D6E-409C-BE32-E72D297353CC}">
              <c16:uniqueId val="{00000000-58CE-40D5-9383-3873E18050A4}"/>
            </c:ext>
          </c:extLst>
        </c:ser>
        <c:ser>
          <c:idx val="1"/>
          <c:order val="1"/>
          <c:tx>
            <c:strRef>
              <c:f>Sheet1!$C$1</c:f>
              <c:strCache>
                <c:ptCount val="1"/>
                <c:pt idx="0">
                  <c:v>Column1</c:v>
                </c:pt>
              </c:strCache>
            </c:strRef>
          </c:tx>
          <c:spPr>
            <a:solidFill>
              <a:schemeClr val="accent2"/>
            </a:solidFill>
            <a:ln>
              <a:noFill/>
            </a:ln>
            <a:effectLst/>
          </c:spPr>
          <c:invertIfNegative val="0"/>
          <c:cat>
            <c:strRef>
              <c:f>Sheet1!$A$2:$A$6</c:f>
              <c:strCache>
                <c:ptCount val="5"/>
                <c:pt idx="0">
                  <c:v>Within 15 years</c:v>
                </c:pt>
                <c:pt idx="1">
                  <c:v>Within Ten years</c:v>
                </c:pt>
                <c:pt idx="2">
                  <c:v>Within Five years</c:v>
                </c:pt>
                <c:pt idx="3">
                  <c:v>First Two years</c:v>
                </c:pt>
                <c:pt idx="4">
                  <c:v>First year</c:v>
                </c:pt>
              </c:strCache>
            </c:strRef>
          </c:cat>
          <c:val>
            <c:numRef>
              <c:f>Sheet1!$C$2:$C$6</c:f>
              <c:numCache>
                <c:formatCode>General</c:formatCode>
                <c:ptCount val="5"/>
              </c:numCache>
            </c:numRef>
          </c:val>
          <c:extLst>
            <c:ext xmlns:c16="http://schemas.microsoft.com/office/drawing/2014/chart" uri="{C3380CC4-5D6E-409C-BE32-E72D297353CC}">
              <c16:uniqueId val="{00000001-58CE-40D5-9383-3873E18050A4}"/>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Within 15 years</c:v>
                </c:pt>
                <c:pt idx="1">
                  <c:v>Within Ten years</c:v>
                </c:pt>
                <c:pt idx="2">
                  <c:v>Within Five years</c:v>
                </c:pt>
                <c:pt idx="3">
                  <c:v>First Two years</c:v>
                </c:pt>
                <c:pt idx="4">
                  <c:v>First year</c:v>
                </c:pt>
              </c:strCache>
            </c:strRef>
          </c:cat>
          <c:val>
            <c:numRef>
              <c:f>Sheet1!$D$2:$D$6</c:f>
              <c:numCache>
                <c:formatCode>General</c:formatCode>
                <c:ptCount val="5"/>
              </c:numCache>
            </c:numRef>
          </c:val>
          <c:extLst>
            <c:ext xmlns:c16="http://schemas.microsoft.com/office/drawing/2014/chart" uri="{C3380CC4-5D6E-409C-BE32-E72D297353CC}">
              <c16:uniqueId val="{00000002-58CE-40D5-9383-3873E18050A4}"/>
            </c:ext>
          </c:extLst>
        </c:ser>
        <c:dLbls>
          <c:showLegendKey val="0"/>
          <c:showVal val="0"/>
          <c:showCatName val="0"/>
          <c:showSerName val="0"/>
          <c:showPercent val="0"/>
          <c:showBubbleSize val="0"/>
        </c:dLbls>
        <c:gapWidth val="182"/>
        <c:axId val="1701096399"/>
        <c:axId val="1701090159"/>
      </c:barChart>
      <c:catAx>
        <c:axId val="17010963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1090159"/>
        <c:crosses val="autoZero"/>
        <c:auto val="1"/>
        <c:lblAlgn val="ctr"/>
        <c:lblOffset val="100"/>
        <c:noMultiLvlLbl val="0"/>
      </c:catAx>
      <c:valAx>
        <c:axId val="17010901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1096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Assalamualaikum</a:t>
            </a:r>
            <a:r>
              <a:rPr lang="en-US" dirty="0"/>
              <a:t> everyone . The name of our project is “Amar </a:t>
            </a:r>
            <a:r>
              <a:rPr lang="en-US" dirty="0" err="1"/>
              <a:t>Dokan</a:t>
            </a:r>
            <a:r>
              <a:rPr lang="en-US" dirty="0"/>
              <a:t>” the business media platform.</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our project will work focusing on these three things. Shop, ERP module and Investment.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concept of shop in our in our platform is like having a virtual copy of the physical store of the business.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provide global standard ERP module to our clients. If any one need, we provide them with customized ERP module.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Investment has two parts- Products and Company. Anyone can invest in the product. But investing in a company by the investors will be contractual. Here we are establishing a concept of pocket money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ivestment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42708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methodology is to use all the important parameters like (product, demand, growth etc.) from the shop, ERP and customers and analyze those for giving them a suitable feedback for growing their business. </a:t>
            </a:r>
          </a:p>
          <a:p>
            <a:endParaRPr lang="en-US"/>
          </a:p>
        </p:txBody>
      </p:sp>
    </p:spTree>
    <p:extLst>
      <p:ext uri="{BB962C8B-B14F-4D97-AF65-F5344CB8AC3E}">
        <p14:creationId xmlns:p14="http://schemas.microsoft.com/office/powerpoint/2010/main" val="78086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6b628f12a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6b628f12a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4800" dirty="0"/>
              <a:t>We will offer various services to our clients. Our revenue model aligns with other online shops and social platforms, primarily based on a subscription model. We will primarily sell features and charge an average monthly fee of 2 </a:t>
            </a:r>
            <a:r>
              <a:rPr lang="en-US" sz="4800" dirty="0" err="1"/>
              <a:t>tk</a:t>
            </a:r>
            <a:r>
              <a:rPr lang="en-US" sz="4800" dirty="0"/>
              <a:t>/day per person.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things make us unique is:</a:t>
            </a:r>
          </a:p>
          <a:p>
            <a:pPr marL="0" marR="0">
              <a:lnSpc>
                <a:spcPct val="107000"/>
              </a:lnSpc>
              <a:spcBef>
                <a:spcPts val="0"/>
              </a:spcBef>
              <a:spcAft>
                <a:spcPts val="800"/>
              </a:spcAft>
            </a:pPr>
            <a:r>
              <a:rPr lang="en-US" sz="3200" b="0" i="0" dirty="0">
                <a:solidFill>
                  <a:srgbClr val="FFFFFF"/>
                </a:solidFill>
                <a:effectLst/>
                <a:highlight>
                  <a:srgbClr val="0084FF"/>
                </a:highlight>
                <a:latin typeface="Segoe UI Historic" panose="020B0502040204020203" pitchFamily="34" charset="0"/>
              </a:rPr>
              <a:t>Product shifting: if our system understand that the shop owner facing trouble to sell his product then the system will suggest him to move his product where the product has </a:t>
            </a:r>
          </a:p>
          <a:p>
            <a:pPr marL="0" marR="0" indent="0">
              <a:lnSpc>
                <a:spcPct val="107000"/>
              </a:lnSpc>
              <a:spcBef>
                <a:spcPts val="0"/>
              </a:spcBef>
              <a:spcAft>
                <a:spcPts val="800"/>
              </a:spcAft>
              <a:buNone/>
            </a:pPr>
            <a:r>
              <a:rPr lang="en-US" sz="3200" b="0" i="0" dirty="0">
                <a:solidFill>
                  <a:srgbClr val="FFFFFF"/>
                </a:solidFill>
                <a:effectLst/>
                <a:highlight>
                  <a:srgbClr val="0084FF"/>
                </a:highlight>
                <a:latin typeface="Segoe UI Historic" panose="020B0502040204020203" pitchFamily="34" charset="0"/>
              </a:rPr>
              <a:t>        proper demand.</a:t>
            </a:r>
          </a:p>
          <a:p>
            <a:pPr marL="457200" marR="0" indent="-457200">
              <a:lnSpc>
                <a:spcPct val="107000"/>
              </a:lnSpc>
              <a:spcBef>
                <a:spcPts val="0"/>
              </a:spcBef>
              <a:spcAft>
                <a:spcPts val="800"/>
              </a:spcAft>
            </a:pPr>
            <a:r>
              <a:rPr lang="en-US" sz="3200" kern="100" dirty="0">
                <a:effectLst/>
                <a:latin typeface="Times New Roman" panose="02020603050405020304" pitchFamily="18" charset="0"/>
                <a:ea typeface="Aptos" panose="020B0004020202020204" pitchFamily="34" charset="0"/>
                <a:cs typeface="Times New Roman" panose="02020603050405020304" pitchFamily="18" charset="0"/>
              </a:rPr>
              <a:t>consignment selling: we offer consignment selling, which is like drop shipping without buying products. This method is not so popular in Bangladesh, but it has the potential to bring a revolution.</a:t>
            </a:r>
            <a:endParaRPr lang="en-US" sz="3200" b="0" i="0" dirty="0">
              <a:solidFill>
                <a:srgbClr val="FFFFFF"/>
              </a:solidFill>
              <a:effectLst/>
              <a:highlight>
                <a:srgbClr val="0084FF"/>
              </a:highlight>
              <a:latin typeface="Segoe UI Historic" panose="020B0502040204020203" pitchFamily="34" charset="0"/>
            </a:endParaRPr>
          </a:p>
          <a:p>
            <a:pPr marL="0" marR="0">
              <a:lnSpc>
                <a:spcPct val="107000"/>
              </a:lnSpc>
              <a:spcBef>
                <a:spcPts val="0"/>
              </a:spcBef>
              <a:spcAft>
                <a:spcPts val="800"/>
              </a:spcAft>
            </a:pPr>
            <a:r>
              <a:rPr lang="en-US" sz="4800" b="0" i="0" dirty="0">
                <a:effectLst/>
                <a:highlight>
                  <a:srgbClr val="1C1E1F"/>
                </a:highlight>
                <a:latin typeface="ui-sans-serif"/>
              </a:rPr>
              <a:t>Users will gain access to a dynamic website similar to </a:t>
            </a:r>
            <a:r>
              <a:rPr lang="en-US" sz="4800" b="0" i="0" dirty="0" err="1">
                <a:effectLst/>
                <a:highlight>
                  <a:srgbClr val="1C1E1F"/>
                </a:highlight>
                <a:latin typeface="ui-sans-serif"/>
              </a:rPr>
              <a:t>Daraz</a:t>
            </a:r>
            <a:r>
              <a:rPr lang="en-US" sz="4800" b="0" i="0" dirty="0">
                <a:effectLst/>
                <a:highlight>
                  <a:srgbClr val="1C1E1F"/>
                </a:highlight>
                <a:latin typeface="ui-sans-serif"/>
              </a:rPr>
              <a:t>, where they can buy and sell products. This service is completely free and will include a sub-IP under our website.</a:t>
            </a:r>
          </a:p>
          <a:p>
            <a:pPr marL="0" marR="0">
              <a:lnSpc>
                <a:spcPct val="107000"/>
              </a:lnSpc>
              <a:spcBef>
                <a:spcPts val="0"/>
              </a:spcBef>
              <a:spcAft>
                <a:spcPts val="800"/>
              </a:spcAft>
            </a:pPr>
            <a:r>
              <a:rPr lang="en-US" sz="4800" b="0" i="0" dirty="0">
                <a:effectLst/>
                <a:highlight>
                  <a:srgbClr val="1C1E1F"/>
                </a:highlight>
                <a:latin typeface="ui-sans-serif"/>
              </a:rPr>
              <a:t>Entrepreneur Guide line: Entrepreneur will understand what should he need to do next according to his business status. like what column of ERP will he need? How his business    </a:t>
            </a:r>
          </a:p>
          <a:p>
            <a:pPr marL="0" marR="0" indent="0">
              <a:lnSpc>
                <a:spcPct val="107000"/>
              </a:lnSpc>
              <a:spcBef>
                <a:spcPts val="0"/>
              </a:spcBef>
              <a:spcAft>
                <a:spcPts val="800"/>
              </a:spcAft>
              <a:buNone/>
            </a:pPr>
            <a:r>
              <a:rPr lang="en-US" sz="4800" b="0" i="0" dirty="0">
                <a:effectLst/>
                <a:highlight>
                  <a:srgbClr val="1C1E1F"/>
                </a:highlight>
                <a:latin typeface="ui-sans-serif"/>
              </a:rPr>
              <a:t>        growing. What can he do more to grow his business</a:t>
            </a:r>
          </a:p>
          <a:p>
            <a:pPr marL="0" marR="0">
              <a:lnSpc>
                <a:spcPct val="107000"/>
              </a:lnSpc>
              <a:spcBef>
                <a:spcPts val="0"/>
              </a:spcBef>
              <a:spcAft>
                <a:spcPts val="800"/>
              </a:spcAft>
            </a:pPr>
            <a:r>
              <a:rPr lang="en-US" sz="7200" b="0" i="0" dirty="0">
                <a:effectLst/>
                <a:highlight>
                  <a:srgbClr val="1C1E1F"/>
                </a:highlight>
                <a:latin typeface="ui-sans-serif"/>
              </a:rPr>
              <a:t>An entrepreneur will understand what steps they need to take next based on their business status. Questions such as which ERP column is needed, how the business is</a:t>
            </a:r>
          </a:p>
          <a:p>
            <a:pPr marL="0" marR="0" indent="0">
              <a:lnSpc>
                <a:spcPct val="107000"/>
              </a:lnSpc>
              <a:spcBef>
                <a:spcPts val="0"/>
              </a:spcBef>
              <a:spcAft>
                <a:spcPts val="800"/>
              </a:spcAft>
              <a:buNone/>
            </a:pPr>
            <a:r>
              <a:rPr lang="en-US" sz="7200" b="0" i="0" dirty="0">
                <a:effectLst/>
                <a:highlight>
                  <a:srgbClr val="1C1E1F"/>
                </a:highlight>
                <a:latin typeface="ui-sans-serif"/>
              </a:rPr>
              <a:t>        growing, and what can be done to further enhance this growth will be clarified.</a:t>
            </a:r>
          </a:p>
          <a:p>
            <a:pPr marL="0" marR="0">
              <a:lnSpc>
                <a:spcPct val="107000"/>
              </a:lnSpc>
              <a:spcBef>
                <a:spcPts val="0"/>
              </a:spcBef>
              <a:spcAft>
                <a:spcPts val="800"/>
              </a:spcAft>
            </a:pPr>
            <a:r>
              <a:rPr lang="en-US" sz="7200" b="0" i="0" dirty="0">
                <a:effectLst/>
                <a:highlight>
                  <a:srgbClr val="1C1E1F"/>
                </a:highlight>
                <a:latin typeface="ui-sans-serif"/>
              </a:rPr>
              <a:t>And the subscription charge is very </a:t>
            </a:r>
            <a:r>
              <a:rPr lang="en-US" sz="7200" b="0" i="0" dirty="0" err="1">
                <a:effectLst/>
                <a:highlight>
                  <a:srgbClr val="1C1E1F"/>
                </a:highlight>
                <a:latin typeface="ui-sans-serif"/>
              </a:rPr>
              <a:t>very</a:t>
            </a:r>
            <a:r>
              <a:rPr lang="en-US" sz="7200" b="0" i="0" dirty="0">
                <a:effectLst/>
                <a:highlight>
                  <a:srgbClr val="1C1E1F"/>
                </a:highlight>
                <a:latin typeface="ui-sans-serif"/>
              </a:rPr>
              <a:t> low</a:t>
            </a:r>
            <a:endParaRPr lang="en-US" sz="4800" b="0" i="0" dirty="0">
              <a:effectLst/>
              <a:highlight>
                <a:srgbClr val="1C1E1F"/>
              </a:highlight>
              <a:latin typeface="ui-sans-serif"/>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17902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6b628f12ae_0_16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6b628f12ae_0_16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categorize our targets in 3 categories. Our total amount of audience is 10.2 million. In the worst case scenario we will get approximately 1.025 million which is 10% of the total audience.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is the market size. but according to our services the real market is around 6T dollar and CAGR will be18-20%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6678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This is out 3 year time frame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07785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 reach our goals in initial stage, and for our first prototype, we will need investment approximately 10 lakh tk.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2484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Here you can see in worst case scenario we can generate this much profit if we able to launch our final product From the third year</a:t>
            </a:r>
            <a:endParaRPr lang="en-US" dirty="0"/>
          </a:p>
        </p:txBody>
      </p:sp>
    </p:spTree>
    <p:extLst>
      <p:ext uri="{BB962C8B-B14F-4D97-AF65-F5344CB8AC3E}">
        <p14:creationId xmlns:p14="http://schemas.microsoft.com/office/powerpoint/2010/main" val="955221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7578ac1814_0_2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These are our primarily revenue source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day I went to a shop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samiul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ask him “Does he have this biscuits”?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Samiul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 brother it has finished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I went to a next shop near by called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Bokul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Uncle’s shop” and I ask him about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biscut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Bokul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Uncle: yes son, here you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go.you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won’t get this biscuit until next month . It is not available in market now. The distribution channel hasn’t enough collection</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afternoon I went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vodra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leck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gossiping with my friends and I found a small shop which has a descend stock of it. I ask him to give me 2 pack. He offer me If I buy 3 packet then he will give me 5tk discount.  After buying I found that the biscuit’s date will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expair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2 month. This biscuit’s are too old.</a:t>
            </a:r>
          </a:p>
          <a:p>
            <a:endParaRPr lang="en-US" dirty="0"/>
          </a:p>
        </p:txBody>
      </p:sp>
    </p:spTree>
    <p:extLst>
      <p:ext uri="{BB962C8B-B14F-4D97-AF65-F5344CB8AC3E}">
        <p14:creationId xmlns:p14="http://schemas.microsoft.com/office/powerpoint/2010/main" val="791096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7578ac1814_0_2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Aptos" panose="020B0004020202020204" pitchFamily="34" charset="0"/>
              </a:rPr>
              <a:t>Now the challenge is we need a huge fund and skilled manpower to organize this platform</a:t>
            </a:r>
            <a:endParaRPr/>
          </a:p>
        </p:txBody>
      </p:sp>
    </p:spTree>
    <p:extLst>
      <p:ext uri="{BB962C8B-B14F-4D97-AF65-F5344CB8AC3E}">
        <p14:creationId xmlns:p14="http://schemas.microsoft.com/office/powerpoint/2010/main" val="363808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product ‘s Prototypes main feature’s model</a:t>
            </a:r>
          </a:p>
        </p:txBody>
      </p:sp>
    </p:spTree>
    <p:extLst>
      <p:ext uri="{BB962C8B-B14F-4D97-AF65-F5344CB8AC3E}">
        <p14:creationId xmlns:p14="http://schemas.microsoft.com/office/powerpoint/2010/main" val="2569536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here is the available references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747943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6b5fdf5ce3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6b5fdf5ce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thank you for hearing us. we are looking forward to your query and suggestion.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a:t>
            </a:r>
            <a:r>
              <a:rPr lang="en-US" dirty="0" err="1"/>
              <a:t>Sirazum</a:t>
            </a:r>
            <a:r>
              <a:rPr lang="en-US" dirty="0"/>
              <a:t> </a:t>
            </a:r>
            <a:r>
              <a:rPr lang="en-US" dirty="0" err="1"/>
              <a:t>Munira</a:t>
            </a:r>
            <a:r>
              <a:rPr lang="en-US" dirty="0"/>
              <a:t> </a:t>
            </a:r>
            <a:r>
              <a:rPr lang="en-US" dirty="0" err="1"/>
              <a:t>Mim</a:t>
            </a:r>
            <a:r>
              <a:rPr lang="en-US" dirty="0"/>
              <a:t> from Varendra University, department of CSE. :……………………..Names……………………………..</a:t>
            </a:r>
          </a:p>
        </p:txBody>
      </p:sp>
    </p:spTree>
    <p:extLst>
      <p:ext uri="{BB962C8B-B14F-4D97-AF65-F5344CB8AC3E}">
        <p14:creationId xmlns:p14="http://schemas.microsoft.com/office/powerpoint/2010/main" val="116879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discussion we can as address the problem as “ low demand – high stock” &amp; “high stock – Low demand”. Which is very serious issue for  startup and business</a:t>
            </a:r>
          </a:p>
        </p:txBody>
      </p:sp>
    </p:spTree>
    <p:extLst>
      <p:ext uri="{BB962C8B-B14F-4D97-AF65-F5344CB8AC3E}">
        <p14:creationId xmlns:p14="http://schemas.microsoft.com/office/powerpoint/2010/main" val="3399356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578ac18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578ac18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study says almost 90% new startup or business , failed to survive within the first 15 years. Same thing is happening in Bangladesh also.</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578ac18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578ac1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find out some major reasons for this colossal failure like 50% business fail due to ERP.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578ac18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578ac1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That’s why our main objective is to ensure that new businessman or entrepreneur does not face any loss in the early stage.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the question is how we are going to reach our objective. Well! The solution is simple. We need a platform to connect all the business entities to bring stability to the supply chain by maintaining the proper distribution of the goods.</a:t>
            </a:r>
          </a:p>
        </p:txBody>
      </p:sp>
    </p:spTree>
    <p:extLst>
      <p:ext uri="{BB962C8B-B14F-4D97-AF65-F5344CB8AC3E}">
        <p14:creationId xmlns:p14="http://schemas.microsoft.com/office/powerpoint/2010/main" val="231773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address the solution let me introduce with our business platform  “Amar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basically a multipurpose business media platform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facebook</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linkdin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our platform we divided all the businessman or entrepreneur into 3 categories.  1 seller with =Low Demand−High Stock, 2=High Demand− Low Cost, and 3=New small Businesses which are unable to earn much.</a:t>
            </a:r>
          </a:p>
          <a:p>
            <a:pPr marL="0" lvl="0" indent="0" algn="l" rtl="0">
              <a:spcBef>
                <a:spcPts val="0"/>
              </a:spcBef>
              <a:spcAft>
                <a:spcPts val="0"/>
              </a:spcAft>
              <a:buNone/>
            </a:pPr>
            <a:endParaRPr lang="en-US" sz="1800"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0bcfaa05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70bcfaa05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effectLst/>
                <a:highlight>
                  <a:srgbClr val="1C1E1F"/>
                </a:highlight>
                <a:latin typeface="ui-sans-serif"/>
              </a:rPr>
              <a:t>Our main objective is to interconnect these three types of sellers with each other. This way, they can easily meet their respective consumers' demands by transferring or selling their products among themselves.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3925" y="1288975"/>
            <a:ext cx="7576200" cy="792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2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823850" y="1953225"/>
            <a:ext cx="5496300" cy="53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SECTION_HEADER_1_1_1_2">
    <p:spTree>
      <p:nvGrpSpPr>
        <p:cNvPr id="1" name="Shape 190"/>
        <p:cNvGrpSpPr/>
        <p:nvPr/>
      </p:nvGrpSpPr>
      <p:grpSpPr>
        <a:xfrm>
          <a:off x="0" y="0"/>
          <a:ext cx="0" cy="0"/>
          <a:chOff x="0" y="0"/>
          <a:chExt cx="0" cy="0"/>
        </a:xfrm>
      </p:grpSpPr>
      <p:sp>
        <p:nvSpPr>
          <p:cNvPr id="191" name="Google Shape;191;p29"/>
          <p:cNvSpPr/>
          <p:nvPr/>
        </p:nvSpPr>
        <p:spPr>
          <a:xfrm>
            <a:off x="0" y="1564125"/>
            <a:ext cx="7116300" cy="363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title"/>
          </p:nvPr>
        </p:nvSpPr>
        <p:spPr>
          <a:xfrm>
            <a:off x="1159050" y="672000"/>
            <a:ext cx="4387200" cy="841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29"/>
          <p:cNvSpPr txBox="1">
            <a:spLocks noGrp="1"/>
          </p:cNvSpPr>
          <p:nvPr>
            <p:ph type="subTitle" idx="1"/>
          </p:nvPr>
        </p:nvSpPr>
        <p:spPr>
          <a:xfrm>
            <a:off x="1159050" y="1954650"/>
            <a:ext cx="2946900" cy="14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94" name="Google Shape;194;p29"/>
          <p:cNvSpPr txBox="1"/>
          <p:nvPr/>
        </p:nvSpPr>
        <p:spPr>
          <a:xfrm>
            <a:off x="1159050" y="3206775"/>
            <a:ext cx="31488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4"/>
                </a:solidFill>
                <a:latin typeface="Open Sans"/>
                <a:ea typeface="Open Sans"/>
                <a:cs typeface="Open Sans"/>
                <a:sym typeface="Open Sans"/>
              </a:rPr>
              <a:t>CREDITS: This presentation template was created by </a:t>
            </a:r>
            <a:r>
              <a:rPr lang="en" sz="1000" b="1">
                <a:solidFill>
                  <a:schemeClr val="accent4"/>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accent4"/>
                </a:solidFill>
                <a:latin typeface="Open Sans"/>
                <a:ea typeface="Open Sans"/>
                <a:cs typeface="Open Sans"/>
                <a:sym typeface="Open Sans"/>
              </a:rPr>
              <a:t>, including icons by </a:t>
            </a:r>
            <a:r>
              <a:rPr lang="en" sz="1000" b="1">
                <a:solidFill>
                  <a:schemeClr val="accent4"/>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accent4"/>
                </a:solidFill>
                <a:latin typeface="Open Sans"/>
                <a:ea typeface="Open Sans"/>
                <a:cs typeface="Open Sans"/>
                <a:sym typeface="Open Sans"/>
              </a:rPr>
              <a:t>, and infographics &amp; images by </a:t>
            </a:r>
            <a:r>
              <a:rPr lang="en" sz="1000" b="1">
                <a:solidFill>
                  <a:schemeClr val="accent4"/>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accent4"/>
                </a:solidFill>
                <a:latin typeface="Open Sans"/>
                <a:ea typeface="Open Sans"/>
                <a:cs typeface="Open Sans"/>
                <a:sym typeface="Open Sans"/>
              </a:rPr>
              <a:t>. </a:t>
            </a:r>
            <a:endParaRPr sz="1000">
              <a:solidFill>
                <a:schemeClr val="accent4"/>
              </a:solidFill>
              <a:latin typeface="Open Sans"/>
              <a:ea typeface="Open Sans"/>
              <a:cs typeface="Open Sans"/>
              <a:sym typeface="Open Sans"/>
            </a:endParaRPr>
          </a:p>
          <a:p>
            <a:pPr marL="0" lvl="0" indent="0" algn="l" rtl="0">
              <a:spcBef>
                <a:spcPts val="300"/>
              </a:spcBef>
              <a:spcAft>
                <a:spcPts val="0"/>
              </a:spcAft>
              <a:buNone/>
            </a:pPr>
            <a:endParaRPr sz="1000" b="1">
              <a:solidFill>
                <a:schemeClr val="accent4"/>
              </a:solidFill>
              <a:latin typeface="Open Sans"/>
              <a:ea typeface="Open Sans"/>
              <a:cs typeface="Open Sans"/>
              <a:sym typeface="Open Sa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98"/>
        <p:cNvGrpSpPr/>
        <p:nvPr/>
      </p:nvGrpSpPr>
      <p:grpSpPr>
        <a:xfrm>
          <a:off x="0" y="0"/>
          <a:ext cx="0" cy="0"/>
          <a:chOff x="0" y="0"/>
          <a:chExt cx="0" cy="0"/>
        </a:xfrm>
      </p:grpSpPr>
      <p:sp>
        <p:nvSpPr>
          <p:cNvPr id="199" name="Google Shape;199;p31"/>
          <p:cNvSpPr/>
          <p:nvPr/>
        </p:nvSpPr>
        <p:spPr>
          <a:xfrm>
            <a:off x="0" y="436230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680525" y="1671250"/>
            <a:ext cx="3599100" cy="1887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18" name="Google Shape;18;p4"/>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6"/>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2596500" y="3728336"/>
            <a:ext cx="3951000" cy="918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30" name="Google Shape;30;p7"/>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5"/>
        <p:cNvGrpSpPr/>
        <p:nvPr/>
      </p:nvGrpSpPr>
      <p:grpSpPr>
        <a:xfrm>
          <a:off x="0" y="0"/>
          <a:ext cx="0" cy="0"/>
          <a:chOff x="0" y="0"/>
          <a:chExt cx="0" cy="0"/>
        </a:xfrm>
      </p:grpSpPr>
      <p:sp>
        <p:nvSpPr>
          <p:cNvPr id="56" name="Google Shape;56;p14"/>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title" hasCustomPrompt="1"/>
          </p:nvPr>
        </p:nvSpPr>
        <p:spPr>
          <a:xfrm>
            <a:off x="771706"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58" name="Google Shape;58;p14"/>
          <p:cNvSpPr txBox="1">
            <a:spLocks noGrp="1"/>
          </p:cNvSpPr>
          <p:nvPr>
            <p:ph type="title" idx="2"/>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title" idx="3"/>
          </p:nvPr>
        </p:nvSpPr>
        <p:spPr>
          <a:xfrm>
            <a:off x="749175"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4"/>
          <p:cNvSpPr txBox="1">
            <a:spLocks noGrp="1"/>
          </p:cNvSpPr>
          <p:nvPr>
            <p:ph type="subTitle" idx="1"/>
          </p:nvPr>
        </p:nvSpPr>
        <p:spPr>
          <a:xfrm>
            <a:off x="749175"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4" hasCustomPrompt="1"/>
          </p:nvPr>
        </p:nvSpPr>
        <p:spPr>
          <a:xfrm>
            <a:off x="3350869"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2" name="Google Shape;62;p14"/>
          <p:cNvSpPr txBox="1">
            <a:spLocks noGrp="1"/>
          </p:cNvSpPr>
          <p:nvPr>
            <p:ph type="title" idx="5"/>
          </p:nvPr>
        </p:nvSpPr>
        <p:spPr>
          <a:xfrm>
            <a:off x="3328339"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 name="Google Shape;63;p14"/>
          <p:cNvSpPr txBox="1">
            <a:spLocks noGrp="1"/>
          </p:cNvSpPr>
          <p:nvPr>
            <p:ph type="subTitle" idx="6"/>
          </p:nvPr>
        </p:nvSpPr>
        <p:spPr>
          <a:xfrm>
            <a:off x="3328339"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7" hasCustomPrompt="1"/>
          </p:nvPr>
        </p:nvSpPr>
        <p:spPr>
          <a:xfrm>
            <a:off x="5930044"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5" name="Google Shape;65;p14"/>
          <p:cNvSpPr txBox="1">
            <a:spLocks noGrp="1"/>
          </p:cNvSpPr>
          <p:nvPr>
            <p:ph type="title" idx="8"/>
          </p:nvPr>
        </p:nvSpPr>
        <p:spPr>
          <a:xfrm>
            <a:off x="5907514"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4"/>
          <p:cNvSpPr txBox="1">
            <a:spLocks noGrp="1"/>
          </p:cNvSpPr>
          <p:nvPr>
            <p:ph type="subTitle" idx="9"/>
          </p:nvPr>
        </p:nvSpPr>
        <p:spPr>
          <a:xfrm>
            <a:off x="5907514"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3" hasCustomPrompt="1"/>
          </p:nvPr>
        </p:nvSpPr>
        <p:spPr>
          <a:xfrm>
            <a:off x="771706"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8" name="Google Shape;68;p14"/>
          <p:cNvSpPr txBox="1">
            <a:spLocks noGrp="1"/>
          </p:cNvSpPr>
          <p:nvPr>
            <p:ph type="title" idx="14"/>
          </p:nvPr>
        </p:nvSpPr>
        <p:spPr>
          <a:xfrm>
            <a:off x="749175"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 name="Google Shape;69;p14"/>
          <p:cNvSpPr txBox="1">
            <a:spLocks noGrp="1"/>
          </p:cNvSpPr>
          <p:nvPr>
            <p:ph type="subTitle" idx="15"/>
          </p:nvPr>
        </p:nvSpPr>
        <p:spPr>
          <a:xfrm>
            <a:off x="749175"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16" hasCustomPrompt="1"/>
          </p:nvPr>
        </p:nvSpPr>
        <p:spPr>
          <a:xfrm>
            <a:off x="3350869"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71" name="Google Shape;71;p14"/>
          <p:cNvSpPr txBox="1">
            <a:spLocks noGrp="1"/>
          </p:cNvSpPr>
          <p:nvPr>
            <p:ph type="title" idx="17"/>
          </p:nvPr>
        </p:nvSpPr>
        <p:spPr>
          <a:xfrm>
            <a:off x="3328339"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 name="Google Shape;72;p14"/>
          <p:cNvSpPr txBox="1">
            <a:spLocks noGrp="1"/>
          </p:cNvSpPr>
          <p:nvPr>
            <p:ph type="subTitle" idx="18"/>
          </p:nvPr>
        </p:nvSpPr>
        <p:spPr>
          <a:xfrm>
            <a:off x="3328339"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19" hasCustomPrompt="1"/>
          </p:nvPr>
        </p:nvSpPr>
        <p:spPr>
          <a:xfrm>
            <a:off x="5930044"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74" name="Google Shape;74;p14"/>
          <p:cNvSpPr txBox="1">
            <a:spLocks noGrp="1"/>
          </p:cNvSpPr>
          <p:nvPr>
            <p:ph type="title" idx="20"/>
          </p:nvPr>
        </p:nvSpPr>
        <p:spPr>
          <a:xfrm>
            <a:off x="5907514"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14"/>
          <p:cNvSpPr txBox="1">
            <a:spLocks noGrp="1"/>
          </p:cNvSpPr>
          <p:nvPr>
            <p:ph type="subTitle" idx="21"/>
          </p:nvPr>
        </p:nvSpPr>
        <p:spPr>
          <a:xfrm>
            <a:off x="5907514"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76"/>
        <p:cNvGrpSpPr/>
        <p:nvPr/>
      </p:nvGrpSpPr>
      <p:grpSpPr>
        <a:xfrm>
          <a:off x="0" y="0"/>
          <a:ext cx="0" cy="0"/>
          <a:chOff x="0" y="0"/>
          <a:chExt cx="0" cy="0"/>
        </a:xfrm>
      </p:grpSpPr>
      <p:sp>
        <p:nvSpPr>
          <p:cNvPr id="77" name="Google Shape;77;p15"/>
          <p:cNvSpPr/>
          <p:nvPr/>
        </p:nvSpPr>
        <p:spPr>
          <a:xfrm>
            <a:off x="0" y="0"/>
            <a:ext cx="4569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title"/>
          </p:nvPr>
        </p:nvSpPr>
        <p:spPr>
          <a:xfrm>
            <a:off x="920250" y="1270075"/>
            <a:ext cx="272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920250" y="2045125"/>
            <a:ext cx="2729400" cy="188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80" name="Google Shape;80;p15"/>
          <p:cNvSpPr txBox="1">
            <a:spLocks noGrp="1"/>
          </p:cNvSpPr>
          <p:nvPr>
            <p:ph type="body" idx="2"/>
          </p:nvPr>
        </p:nvSpPr>
        <p:spPr>
          <a:xfrm>
            <a:off x="5490150" y="2045125"/>
            <a:ext cx="2729400" cy="188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5"/>
              </a:buClr>
              <a:buSzPts val="1800"/>
              <a:buChar char="●"/>
              <a:defRPr>
                <a:solidFill>
                  <a:schemeClr val="accent5"/>
                </a:solidFill>
              </a:defRPr>
            </a:lvl1pPr>
            <a:lvl2pPr marL="914400" lvl="1" indent="-342900" rtl="0">
              <a:spcBef>
                <a:spcPts val="1600"/>
              </a:spcBef>
              <a:spcAft>
                <a:spcPts val="0"/>
              </a:spcAft>
              <a:buClr>
                <a:schemeClr val="accent5"/>
              </a:buClr>
              <a:buSzPts val="1800"/>
              <a:buChar char="○"/>
              <a:defRPr sz="1800">
                <a:solidFill>
                  <a:schemeClr val="accent5"/>
                </a:solidFill>
              </a:defRPr>
            </a:lvl2pPr>
            <a:lvl3pPr marL="1371600" lvl="2" indent="-342900" rtl="0">
              <a:spcBef>
                <a:spcPts val="1600"/>
              </a:spcBef>
              <a:spcAft>
                <a:spcPts val="0"/>
              </a:spcAft>
              <a:buClr>
                <a:schemeClr val="accent5"/>
              </a:buClr>
              <a:buSzPts val="1800"/>
              <a:buChar char="■"/>
              <a:defRPr sz="1800">
                <a:solidFill>
                  <a:schemeClr val="accent5"/>
                </a:solidFill>
              </a:defRPr>
            </a:lvl3pPr>
            <a:lvl4pPr marL="1828800" lvl="3" indent="-342900" rtl="0">
              <a:spcBef>
                <a:spcPts val="1600"/>
              </a:spcBef>
              <a:spcAft>
                <a:spcPts val="0"/>
              </a:spcAft>
              <a:buClr>
                <a:schemeClr val="accent5"/>
              </a:buClr>
              <a:buSzPts val="1800"/>
              <a:buChar char="●"/>
              <a:defRPr sz="1800">
                <a:solidFill>
                  <a:schemeClr val="accent5"/>
                </a:solidFill>
              </a:defRPr>
            </a:lvl4pPr>
            <a:lvl5pPr marL="2286000" lvl="4" indent="-342900" rtl="0">
              <a:spcBef>
                <a:spcPts val="1600"/>
              </a:spcBef>
              <a:spcAft>
                <a:spcPts val="0"/>
              </a:spcAft>
              <a:buClr>
                <a:schemeClr val="accent5"/>
              </a:buClr>
              <a:buSzPts val="1800"/>
              <a:buChar char="○"/>
              <a:defRPr sz="1800">
                <a:solidFill>
                  <a:schemeClr val="accent5"/>
                </a:solidFill>
              </a:defRPr>
            </a:lvl5pPr>
            <a:lvl6pPr marL="2743200" lvl="5" indent="-342900" rtl="0">
              <a:spcBef>
                <a:spcPts val="1600"/>
              </a:spcBef>
              <a:spcAft>
                <a:spcPts val="0"/>
              </a:spcAft>
              <a:buClr>
                <a:schemeClr val="accent5"/>
              </a:buClr>
              <a:buSzPts val="1800"/>
              <a:buChar char="■"/>
              <a:defRPr sz="1800">
                <a:solidFill>
                  <a:schemeClr val="accent5"/>
                </a:solidFill>
              </a:defRPr>
            </a:lvl6pPr>
            <a:lvl7pPr marL="3200400" lvl="6" indent="-342900" rtl="0">
              <a:spcBef>
                <a:spcPts val="1600"/>
              </a:spcBef>
              <a:spcAft>
                <a:spcPts val="0"/>
              </a:spcAft>
              <a:buClr>
                <a:schemeClr val="accent5"/>
              </a:buClr>
              <a:buSzPts val="1800"/>
              <a:buChar char="●"/>
              <a:defRPr sz="1800">
                <a:solidFill>
                  <a:schemeClr val="accent5"/>
                </a:solidFill>
              </a:defRPr>
            </a:lvl7pPr>
            <a:lvl8pPr marL="3657600" lvl="7" indent="-342900" rtl="0">
              <a:spcBef>
                <a:spcPts val="1600"/>
              </a:spcBef>
              <a:spcAft>
                <a:spcPts val="0"/>
              </a:spcAft>
              <a:buClr>
                <a:schemeClr val="accent5"/>
              </a:buClr>
              <a:buSzPts val="1800"/>
              <a:buChar char="○"/>
              <a:defRPr sz="1800">
                <a:solidFill>
                  <a:schemeClr val="accent5"/>
                </a:solidFill>
              </a:defRPr>
            </a:lvl8pPr>
            <a:lvl9pPr marL="4114800" lvl="8" indent="-342900" rtl="0">
              <a:spcBef>
                <a:spcPts val="1600"/>
              </a:spcBef>
              <a:spcAft>
                <a:spcPts val="1600"/>
              </a:spcAft>
              <a:buClr>
                <a:schemeClr val="accent5"/>
              </a:buClr>
              <a:buSzPts val="1800"/>
              <a:buChar char="■"/>
              <a:defRPr sz="1800">
                <a:solidFill>
                  <a:schemeClr val="accent5"/>
                </a:solidFill>
              </a:defRPr>
            </a:lvl9pPr>
          </a:lstStyle>
          <a:p>
            <a:endParaRPr/>
          </a:p>
        </p:txBody>
      </p:sp>
      <p:sp>
        <p:nvSpPr>
          <p:cNvPr id="81" name="Google Shape;81;p15"/>
          <p:cNvSpPr txBox="1">
            <a:spLocks noGrp="1"/>
          </p:cNvSpPr>
          <p:nvPr>
            <p:ph type="title" idx="3"/>
          </p:nvPr>
        </p:nvSpPr>
        <p:spPr>
          <a:xfrm>
            <a:off x="5490150" y="1270075"/>
            <a:ext cx="2729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6"/>
        <p:cNvGrpSpPr/>
        <p:nvPr/>
      </p:nvGrpSpPr>
      <p:grpSpPr>
        <a:xfrm>
          <a:off x="0" y="0"/>
          <a:ext cx="0" cy="0"/>
          <a:chOff x="0" y="0"/>
          <a:chExt cx="0" cy="0"/>
        </a:xfrm>
      </p:grpSpPr>
      <p:sp>
        <p:nvSpPr>
          <p:cNvPr id="97" name="Google Shape;97;p18"/>
          <p:cNvSpPr/>
          <p:nvPr/>
        </p:nvSpPr>
        <p:spPr>
          <a:xfrm>
            <a:off x="6399100" y="-10200"/>
            <a:ext cx="2771700" cy="51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title"/>
          </p:nvPr>
        </p:nvSpPr>
        <p:spPr>
          <a:xfrm>
            <a:off x="3770750" y="2560525"/>
            <a:ext cx="4229400" cy="8418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9" name="Google Shape;99;p18"/>
          <p:cNvSpPr txBox="1">
            <a:spLocks noGrp="1"/>
          </p:cNvSpPr>
          <p:nvPr>
            <p:ph type="title" idx="2" hasCustomPrompt="1"/>
          </p:nvPr>
        </p:nvSpPr>
        <p:spPr>
          <a:xfrm>
            <a:off x="5488278" y="945225"/>
            <a:ext cx="2511900" cy="789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00" name="Google Shape;100;p18"/>
          <p:cNvSpPr txBox="1">
            <a:spLocks noGrp="1"/>
          </p:cNvSpPr>
          <p:nvPr>
            <p:ph type="subTitle" idx="1"/>
          </p:nvPr>
        </p:nvSpPr>
        <p:spPr>
          <a:xfrm>
            <a:off x="4821078" y="3591825"/>
            <a:ext cx="3179100" cy="5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TITLE_ONLY_1_3">
    <p:spTree>
      <p:nvGrpSpPr>
        <p:cNvPr id="1" name="Shape 121"/>
        <p:cNvGrpSpPr/>
        <p:nvPr/>
      </p:nvGrpSpPr>
      <p:grpSpPr>
        <a:xfrm>
          <a:off x="0" y="0"/>
          <a:ext cx="0" cy="0"/>
          <a:chOff x="0" y="0"/>
          <a:chExt cx="0" cy="0"/>
        </a:xfrm>
      </p:grpSpPr>
      <p:sp>
        <p:nvSpPr>
          <p:cNvPr id="122" name="Google Shape;122;p21"/>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1"/>
          <p:cNvSpPr txBox="1">
            <a:spLocks noGrp="1"/>
          </p:cNvSpPr>
          <p:nvPr>
            <p:ph type="title" idx="2"/>
          </p:nvPr>
        </p:nvSpPr>
        <p:spPr>
          <a:xfrm>
            <a:off x="844405" y="1907225"/>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5" name="Google Shape;125;p21"/>
          <p:cNvSpPr txBox="1">
            <a:spLocks noGrp="1"/>
          </p:cNvSpPr>
          <p:nvPr>
            <p:ph type="subTitle" idx="1"/>
          </p:nvPr>
        </p:nvSpPr>
        <p:spPr>
          <a:xfrm>
            <a:off x="844405" y="2251325"/>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3"/>
          </p:nvPr>
        </p:nvSpPr>
        <p:spPr>
          <a:xfrm>
            <a:off x="3433645" y="1907225"/>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21"/>
          <p:cNvSpPr txBox="1">
            <a:spLocks noGrp="1"/>
          </p:cNvSpPr>
          <p:nvPr>
            <p:ph type="subTitle" idx="4"/>
          </p:nvPr>
        </p:nvSpPr>
        <p:spPr>
          <a:xfrm>
            <a:off x="3433645" y="2251325"/>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5"/>
          </p:nvPr>
        </p:nvSpPr>
        <p:spPr>
          <a:xfrm>
            <a:off x="6022895" y="1907225"/>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21"/>
          <p:cNvSpPr txBox="1">
            <a:spLocks noGrp="1"/>
          </p:cNvSpPr>
          <p:nvPr>
            <p:ph type="subTitle" idx="6"/>
          </p:nvPr>
        </p:nvSpPr>
        <p:spPr>
          <a:xfrm>
            <a:off x="6022895" y="2251325"/>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7"/>
          </p:nvPr>
        </p:nvSpPr>
        <p:spPr>
          <a:xfrm>
            <a:off x="844405" y="3610450"/>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1" name="Google Shape;131;p21"/>
          <p:cNvSpPr txBox="1">
            <a:spLocks noGrp="1"/>
          </p:cNvSpPr>
          <p:nvPr>
            <p:ph type="subTitle" idx="8"/>
          </p:nvPr>
        </p:nvSpPr>
        <p:spPr>
          <a:xfrm>
            <a:off x="844405" y="3954550"/>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title" idx="9"/>
          </p:nvPr>
        </p:nvSpPr>
        <p:spPr>
          <a:xfrm>
            <a:off x="3433645" y="3610450"/>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21"/>
          <p:cNvSpPr txBox="1">
            <a:spLocks noGrp="1"/>
          </p:cNvSpPr>
          <p:nvPr>
            <p:ph type="subTitle" idx="13"/>
          </p:nvPr>
        </p:nvSpPr>
        <p:spPr>
          <a:xfrm>
            <a:off x="3433645" y="3954550"/>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title" idx="14"/>
          </p:nvPr>
        </p:nvSpPr>
        <p:spPr>
          <a:xfrm>
            <a:off x="6022895" y="3610450"/>
            <a:ext cx="227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5" name="Google Shape;135;p21"/>
          <p:cNvSpPr txBox="1">
            <a:spLocks noGrp="1"/>
          </p:cNvSpPr>
          <p:nvPr>
            <p:ph type="subTitle" idx="15"/>
          </p:nvPr>
        </p:nvSpPr>
        <p:spPr>
          <a:xfrm>
            <a:off x="6022895" y="3954550"/>
            <a:ext cx="2276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0" r:id="rId6"/>
    <p:sldLayoutId id="2147483661" r:id="rId7"/>
    <p:sldLayoutId id="2147483664" r:id="rId8"/>
    <p:sldLayoutId id="2147483667" r:id="rId9"/>
    <p:sldLayoutId id="2147483675" r:id="rId10"/>
    <p:sldLayoutId id="2147483677"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3" Type="http://schemas.openxmlformats.org/officeDocument/2006/relationships/image" Target="../media/image18.jp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23.xml.rels><?xml version="1.0" encoding="UTF-8" standalone="yes"?>
<Relationships xmlns="http://schemas.openxmlformats.org/package/2006/relationships"><Relationship Id="rId8" Type="http://schemas.openxmlformats.org/officeDocument/2006/relationships/hyperlink" Target="https://betterstories.limited/2021/01/20/why-do-start-ups-fail/" TargetMode="External"/><Relationship Id="rId13" Type="http://schemas.openxmlformats.org/officeDocument/2006/relationships/hyperlink" Target="https://www.cnbc.com/2022/03/03/60percent-of-teens-want-to-launch-businesses-instead-of-working-regular-jobs.html" TargetMode="External"/><Relationship Id="rId3" Type="http://schemas.openxmlformats.org/officeDocument/2006/relationships/hyperlink" Target="https://www.investopedia.com/articles/personal-finance/040915/how-many-startups-fail-and-why.asp" TargetMode="External"/><Relationship Id="rId7" Type="http://schemas.openxmlformats.org/officeDocument/2006/relationships/hyperlink" Target="https://futurestartup.com/2016/04/04/05-startups-failed-bangladesh-last" TargetMode="External"/><Relationship Id="rId12" Type="http://schemas.openxmlformats.org/officeDocument/2006/relationships/hyperlink" Target="https://www.thedailystar.net/shout/cover-story/news/the-entrepreneurs-today-1772953"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entrepreneur.com/starting-a-business/the-true-failure-rate-of-small-businesses/361350" TargetMode="External"/><Relationship Id="rId11" Type="http://schemas.openxmlformats.org/officeDocument/2006/relationships/hyperlink" Target="https://thefinancialexpress.com.bd/views/youth-entrepreneurship-through-smes-can-change-bangladeshs-economic-landscape-1656492318" TargetMode="External"/><Relationship Id="rId5" Type="http://schemas.openxmlformats.org/officeDocument/2006/relationships/hyperlink" Target="https://explodingtopics.com/blog/startup-failure-stats" TargetMode="External"/><Relationship Id="rId15" Type="http://schemas.openxmlformats.org/officeDocument/2006/relationships/hyperlink" Target="https://www.oberlo.com/blog/ecommerce-statistics" TargetMode="External"/><Relationship Id="rId10" Type="http://schemas.openxmlformats.org/officeDocument/2006/relationships/hyperlink" Target="https://markedium.com/smes-of-bangladesh-the-present-scenario-and-future-prospects/#:~:text=The%20industry%20is%20an%20important,are%20established%20in%20rural%20areas" TargetMode="External"/><Relationship Id="rId4" Type="http://schemas.openxmlformats.org/officeDocument/2006/relationships/hyperlink" Target="https://brainstation-23.com/ecommerce-failing-bangladesh-part-1/" TargetMode="External"/><Relationship Id="rId9" Type="http://schemas.openxmlformats.org/officeDocument/2006/relationships/hyperlink" Target="https://www.ceicdata.com/en/bangladesh/businesses-registered-statistics" TargetMode="External"/><Relationship Id="rId14" Type="http://schemas.openxmlformats.org/officeDocument/2006/relationships/hyperlink" Target="https://www.youthbusiness.org/what-we-do"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DAEFDE87-ABFB-499F-7003-0AF802F73137}"/>
              </a:ext>
            </a:extLst>
          </p:cNvPr>
          <p:cNvGrpSpPr/>
          <p:nvPr/>
        </p:nvGrpSpPr>
        <p:grpSpPr>
          <a:xfrm>
            <a:off x="1891521" y="1698426"/>
            <a:ext cx="5113128" cy="3304932"/>
            <a:chOff x="1021589" y="1451244"/>
            <a:chExt cx="5148362" cy="3321259"/>
          </a:xfrm>
        </p:grpSpPr>
        <p:sp>
          <p:nvSpPr>
            <p:cNvPr id="210" name="Google Shape;210;p35"/>
            <p:cNvSpPr/>
            <p:nvPr/>
          </p:nvSpPr>
          <p:spPr>
            <a:xfrm>
              <a:off x="1021589" y="1451244"/>
              <a:ext cx="5148362" cy="3287209"/>
            </a:xfrm>
            <a:custGeom>
              <a:avLst/>
              <a:gdLst/>
              <a:ahLst/>
              <a:cxnLst/>
              <a:rect l="l" t="t" r="r" b="b"/>
              <a:pathLst>
                <a:path w="267477" h="170783" extrusionOk="0">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6" name="Google Shape;226;p35"/>
            <p:cNvGrpSpPr/>
            <p:nvPr/>
          </p:nvGrpSpPr>
          <p:grpSpPr>
            <a:xfrm>
              <a:off x="1730727" y="2769775"/>
              <a:ext cx="3824228" cy="2002728"/>
              <a:chOff x="2076510" y="2536605"/>
              <a:chExt cx="4977901" cy="2606900"/>
            </a:xfrm>
          </p:grpSpPr>
          <p:sp>
            <p:nvSpPr>
              <p:cNvPr id="227" name="Google Shape;227;p35"/>
              <p:cNvSpPr/>
              <p:nvPr/>
            </p:nvSpPr>
            <p:spPr>
              <a:xfrm>
                <a:off x="2818862" y="4881464"/>
                <a:ext cx="480586" cy="166947"/>
              </a:xfrm>
              <a:custGeom>
                <a:avLst/>
                <a:gdLst/>
                <a:ahLst/>
                <a:cxnLst/>
                <a:rect l="l" t="t" r="r" b="b"/>
                <a:pathLst>
                  <a:path w="27998" h="9726" extrusionOk="0">
                    <a:moveTo>
                      <a:pt x="1859" y="1"/>
                    </a:moveTo>
                    <a:lnTo>
                      <a:pt x="1" y="9726"/>
                    </a:lnTo>
                    <a:lnTo>
                      <a:pt x="4896" y="9587"/>
                    </a:lnTo>
                    <a:lnTo>
                      <a:pt x="6235" y="7246"/>
                    </a:lnTo>
                    <a:lnTo>
                      <a:pt x="9138" y="9467"/>
                    </a:lnTo>
                    <a:lnTo>
                      <a:pt x="27997" y="8871"/>
                    </a:lnTo>
                    <a:lnTo>
                      <a:pt x="11999" y="436"/>
                    </a:lnTo>
                    <a:lnTo>
                      <a:pt x="1859"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35"/>
              <p:cNvSpPr/>
              <p:nvPr/>
            </p:nvSpPr>
            <p:spPr>
              <a:xfrm>
                <a:off x="2584113" y="3520795"/>
                <a:ext cx="509371" cy="1410929"/>
              </a:xfrm>
              <a:custGeom>
                <a:avLst/>
                <a:gdLst/>
                <a:ahLst/>
                <a:cxnLst/>
                <a:rect l="l" t="t" r="r" b="b"/>
                <a:pathLst>
                  <a:path w="29675" h="82198" extrusionOk="0">
                    <a:moveTo>
                      <a:pt x="17906" y="1"/>
                    </a:moveTo>
                    <a:lnTo>
                      <a:pt x="1484" y="7205"/>
                    </a:lnTo>
                    <a:cubicBezTo>
                      <a:pt x="0" y="11721"/>
                      <a:pt x="13271" y="51150"/>
                      <a:pt x="13271" y="51150"/>
                    </a:cubicBezTo>
                    <a:lnTo>
                      <a:pt x="14409" y="82197"/>
                    </a:lnTo>
                    <a:lnTo>
                      <a:pt x="29675" y="81180"/>
                    </a:lnTo>
                    <a:lnTo>
                      <a:pt x="28494" y="44956"/>
                    </a:lnTo>
                    <a:cubicBezTo>
                      <a:pt x="28361" y="42959"/>
                      <a:pt x="17906" y="1"/>
                      <a:pt x="17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35"/>
              <p:cNvSpPr/>
              <p:nvPr/>
            </p:nvSpPr>
            <p:spPr>
              <a:xfrm>
                <a:off x="2076510" y="4738291"/>
                <a:ext cx="425383" cy="353582"/>
              </a:xfrm>
              <a:custGeom>
                <a:avLst/>
                <a:gdLst/>
                <a:ahLst/>
                <a:cxnLst/>
                <a:rect l="l" t="t" r="r" b="b"/>
                <a:pathLst>
                  <a:path w="24782" h="20599" extrusionOk="0">
                    <a:moveTo>
                      <a:pt x="6410" y="0"/>
                    </a:moveTo>
                    <a:lnTo>
                      <a:pt x="0" y="7548"/>
                    </a:lnTo>
                    <a:lnTo>
                      <a:pt x="4328" y="9838"/>
                    </a:lnTo>
                    <a:lnTo>
                      <a:pt x="6647" y="8460"/>
                    </a:lnTo>
                    <a:lnTo>
                      <a:pt x="8079" y="11824"/>
                    </a:lnTo>
                    <a:lnTo>
                      <a:pt x="24781" y="20599"/>
                    </a:lnTo>
                    <a:lnTo>
                      <a:pt x="15018" y="5376"/>
                    </a:lnTo>
                    <a:lnTo>
                      <a:pt x="6410"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35"/>
              <p:cNvSpPr/>
              <p:nvPr/>
            </p:nvSpPr>
            <p:spPr>
              <a:xfrm>
                <a:off x="2200304" y="4906319"/>
                <a:ext cx="301589" cy="185554"/>
              </a:xfrm>
              <a:custGeom>
                <a:avLst/>
                <a:gdLst/>
                <a:ahLst/>
                <a:cxnLst/>
                <a:rect l="l" t="t" r="r" b="b"/>
                <a:pathLst>
                  <a:path w="17570" h="10810" extrusionOk="0">
                    <a:moveTo>
                      <a:pt x="0" y="0"/>
                    </a:moveTo>
                    <a:lnTo>
                      <a:pt x="867" y="2035"/>
                    </a:lnTo>
                    <a:lnTo>
                      <a:pt x="17569" y="10810"/>
                    </a:lnTo>
                    <a:lnTo>
                      <a:pt x="17569" y="10810"/>
                    </a:lnTo>
                    <a:lnTo>
                      <a:pt x="13045" y="3754"/>
                    </a:lnTo>
                    <a:lnTo>
                      <a:pt x="11131" y="58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5"/>
              <p:cNvSpPr/>
              <p:nvPr/>
            </p:nvSpPr>
            <p:spPr>
              <a:xfrm>
                <a:off x="2076510" y="4849949"/>
                <a:ext cx="97343" cy="57211"/>
              </a:xfrm>
              <a:custGeom>
                <a:avLst/>
                <a:gdLst/>
                <a:ahLst/>
                <a:cxnLst/>
                <a:rect l="l" t="t" r="r" b="b"/>
                <a:pathLst>
                  <a:path w="5671" h="3333" extrusionOk="0">
                    <a:moveTo>
                      <a:pt x="885" y="1"/>
                    </a:moveTo>
                    <a:lnTo>
                      <a:pt x="0" y="1043"/>
                    </a:lnTo>
                    <a:lnTo>
                      <a:pt x="4328" y="3333"/>
                    </a:lnTo>
                    <a:lnTo>
                      <a:pt x="5671" y="2534"/>
                    </a:lnTo>
                    <a:lnTo>
                      <a:pt x="885"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35"/>
              <p:cNvSpPr/>
              <p:nvPr/>
            </p:nvSpPr>
            <p:spPr>
              <a:xfrm>
                <a:off x="2144947" y="3543058"/>
                <a:ext cx="747570" cy="1343350"/>
              </a:xfrm>
              <a:custGeom>
                <a:avLst/>
                <a:gdLst/>
                <a:ahLst/>
                <a:cxnLst/>
                <a:rect l="l" t="t" r="r" b="b"/>
                <a:pathLst>
                  <a:path w="43552" h="78261" extrusionOk="0">
                    <a:moveTo>
                      <a:pt x="21775" y="0"/>
                    </a:moveTo>
                    <a:cubicBezTo>
                      <a:pt x="18259" y="3200"/>
                      <a:pt x="14534" y="41444"/>
                      <a:pt x="14534" y="41444"/>
                    </a:cubicBezTo>
                    <a:lnTo>
                      <a:pt x="0" y="71623"/>
                    </a:lnTo>
                    <a:lnTo>
                      <a:pt x="13785" y="78261"/>
                    </a:lnTo>
                    <a:lnTo>
                      <a:pt x="30991" y="44505"/>
                    </a:lnTo>
                    <a:cubicBezTo>
                      <a:pt x="31858" y="42701"/>
                      <a:pt x="43552" y="1825"/>
                      <a:pt x="43552" y="1825"/>
                    </a:cubicBezTo>
                    <a:lnTo>
                      <a:pt x="21775"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35"/>
              <p:cNvSpPr/>
              <p:nvPr/>
            </p:nvSpPr>
            <p:spPr>
              <a:xfrm>
                <a:off x="2741104" y="3057855"/>
                <a:ext cx="627690" cy="621991"/>
              </a:xfrm>
              <a:custGeom>
                <a:avLst/>
                <a:gdLst/>
                <a:ahLst/>
                <a:cxnLst/>
                <a:rect l="l" t="t" r="r" b="b"/>
                <a:pathLst>
                  <a:path w="36568" h="36236" extrusionOk="0">
                    <a:moveTo>
                      <a:pt x="11613" y="1"/>
                    </a:moveTo>
                    <a:lnTo>
                      <a:pt x="1" y="5296"/>
                    </a:lnTo>
                    <a:lnTo>
                      <a:pt x="9615" y="28387"/>
                    </a:lnTo>
                    <a:lnTo>
                      <a:pt x="32392" y="36236"/>
                    </a:lnTo>
                    <a:lnTo>
                      <a:pt x="36568" y="24682"/>
                    </a:lnTo>
                    <a:lnTo>
                      <a:pt x="17543" y="18127"/>
                    </a:lnTo>
                    <a:lnTo>
                      <a:pt x="1161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5"/>
              <p:cNvSpPr/>
              <p:nvPr/>
            </p:nvSpPr>
            <p:spPr>
              <a:xfrm>
                <a:off x="2428873" y="2953286"/>
                <a:ext cx="553194" cy="758264"/>
              </a:xfrm>
              <a:custGeom>
                <a:avLst/>
                <a:gdLst/>
                <a:ahLst/>
                <a:cxnLst/>
                <a:rect l="l" t="t" r="r" b="b"/>
                <a:pathLst>
                  <a:path w="32228" h="44175" extrusionOk="0">
                    <a:moveTo>
                      <a:pt x="22651" y="1"/>
                    </a:moveTo>
                    <a:cubicBezTo>
                      <a:pt x="22637" y="1"/>
                      <a:pt x="22624" y="1"/>
                      <a:pt x="22610" y="1"/>
                    </a:cubicBezTo>
                    <a:lnTo>
                      <a:pt x="7283" y="2274"/>
                    </a:lnTo>
                    <a:cubicBezTo>
                      <a:pt x="564" y="3753"/>
                      <a:pt x="0" y="10047"/>
                      <a:pt x="489" y="13765"/>
                    </a:cubicBezTo>
                    <a:lnTo>
                      <a:pt x="2564" y="29291"/>
                    </a:lnTo>
                    <a:lnTo>
                      <a:pt x="2554" y="44175"/>
                    </a:lnTo>
                    <a:lnTo>
                      <a:pt x="32228" y="44167"/>
                    </a:lnTo>
                    <a:lnTo>
                      <a:pt x="30881" y="14199"/>
                    </a:lnTo>
                    <a:cubicBezTo>
                      <a:pt x="31211" y="9654"/>
                      <a:pt x="30477" y="6751"/>
                      <a:pt x="28502" y="3665"/>
                    </a:cubicBezTo>
                    <a:cubicBezTo>
                      <a:pt x="28061" y="2976"/>
                      <a:pt x="27027" y="1768"/>
                      <a:pt x="25988" y="1002"/>
                    </a:cubicBezTo>
                    <a:cubicBezTo>
                      <a:pt x="25365" y="543"/>
                      <a:pt x="23739" y="1"/>
                      <a:pt x="22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35"/>
              <p:cNvSpPr/>
              <p:nvPr/>
            </p:nvSpPr>
            <p:spPr>
              <a:xfrm>
                <a:off x="2643796" y="2820154"/>
                <a:ext cx="150194" cy="226990"/>
              </a:xfrm>
              <a:custGeom>
                <a:avLst/>
                <a:gdLst/>
                <a:ahLst/>
                <a:cxnLst/>
                <a:rect l="l" t="t" r="r" b="b"/>
                <a:pathLst>
                  <a:path w="8750" h="13224" extrusionOk="0">
                    <a:moveTo>
                      <a:pt x="64" y="0"/>
                    </a:moveTo>
                    <a:lnTo>
                      <a:pt x="13" y="8287"/>
                    </a:lnTo>
                    <a:cubicBezTo>
                      <a:pt x="0" y="9393"/>
                      <a:pt x="2532" y="12328"/>
                      <a:pt x="5421" y="13130"/>
                    </a:cubicBezTo>
                    <a:cubicBezTo>
                      <a:pt x="5650" y="13193"/>
                      <a:pt x="5879" y="13223"/>
                      <a:pt x="6102" y="13223"/>
                    </a:cubicBezTo>
                    <a:cubicBezTo>
                      <a:pt x="7529" y="13223"/>
                      <a:pt x="8750" y="11997"/>
                      <a:pt x="8655" y="10479"/>
                    </a:cubicBezTo>
                    <a:lnTo>
                      <a:pt x="8159" y="2604"/>
                    </a:lnTo>
                    <a:lnTo>
                      <a:pt x="64"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35"/>
              <p:cNvSpPr/>
              <p:nvPr/>
            </p:nvSpPr>
            <p:spPr>
              <a:xfrm>
                <a:off x="2680340" y="2803744"/>
                <a:ext cx="107195" cy="119365"/>
              </a:xfrm>
              <a:custGeom>
                <a:avLst/>
                <a:gdLst/>
                <a:ahLst/>
                <a:cxnLst/>
                <a:rect l="l" t="t" r="r" b="b"/>
                <a:pathLst>
                  <a:path w="6245" h="6954" extrusionOk="0">
                    <a:moveTo>
                      <a:pt x="1" y="0"/>
                    </a:moveTo>
                    <a:lnTo>
                      <a:pt x="105" y="1424"/>
                    </a:lnTo>
                    <a:cubicBezTo>
                      <a:pt x="105" y="1424"/>
                      <a:pt x="789" y="3835"/>
                      <a:pt x="6244" y="6953"/>
                    </a:cubicBezTo>
                    <a:lnTo>
                      <a:pt x="6016" y="3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35"/>
              <p:cNvSpPr/>
              <p:nvPr/>
            </p:nvSpPr>
            <p:spPr>
              <a:xfrm>
                <a:off x="2950638" y="3187382"/>
                <a:ext cx="7656" cy="239314"/>
              </a:xfrm>
              <a:custGeom>
                <a:avLst/>
                <a:gdLst/>
                <a:ahLst/>
                <a:cxnLst/>
                <a:rect l="l" t="t" r="r" b="b"/>
                <a:pathLst>
                  <a:path w="446" h="13942" extrusionOk="0">
                    <a:moveTo>
                      <a:pt x="301" y="0"/>
                    </a:moveTo>
                    <a:cubicBezTo>
                      <a:pt x="237" y="0"/>
                      <a:pt x="194" y="63"/>
                      <a:pt x="194" y="125"/>
                    </a:cubicBezTo>
                    <a:lnTo>
                      <a:pt x="2" y="13813"/>
                    </a:lnTo>
                    <a:cubicBezTo>
                      <a:pt x="1" y="13883"/>
                      <a:pt x="57" y="13940"/>
                      <a:pt x="126" y="13941"/>
                    </a:cubicBezTo>
                    <a:lnTo>
                      <a:pt x="127" y="13941"/>
                    </a:lnTo>
                    <a:cubicBezTo>
                      <a:pt x="196" y="13941"/>
                      <a:pt x="252" y="13885"/>
                      <a:pt x="252" y="13816"/>
                    </a:cubicBezTo>
                    <a:lnTo>
                      <a:pt x="445" y="129"/>
                    </a:lnTo>
                    <a:cubicBezTo>
                      <a:pt x="445" y="60"/>
                      <a:pt x="391" y="2"/>
                      <a:pt x="321" y="2"/>
                    </a:cubicBezTo>
                    <a:cubicBezTo>
                      <a:pt x="314" y="1"/>
                      <a:pt x="307"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238;p35"/>
              <p:cNvSpPr/>
              <p:nvPr/>
            </p:nvSpPr>
            <p:spPr>
              <a:xfrm>
                <a:off x="2635385" y="2940309"/>
                <a:ext cx="130317" cy="155996"/>
              </a:xfrm>
              <a:custGeom>
                <a:avLst/>
                <a:gdLst/>
                <a:ahLst/>
                <a:cxnLst/>
                <a:rect l="l" t="t" r="r" b="b"/>
                <a:pathLst>
                  <a:path w="7592" h="9088" extrusionOk="0">
                    <a:moveTo>
                      <a:pt x="511" y="0"/>
                    </a:moveTo>
                    <a:lnTo>
                      <a:pt x="0" y="2386"/>
                    </a:lnTo>
                    <a:lnTo>
                      <a:pt x="6097" y="9087"/>
                    </a:lnTo>
                    <a:lnTo>
                      <a:pt x="7592" y="6010"/>
                    </a:lnTo>
                    <a:lnTo>
                      <a:pt x="511"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35"/>
              <p:cNvSpPr/>
              <p:nvPr/>
            </p:nvSpPr>
            <p:spPr>
              <a:xfrm>
                <a:off x="2765685" y="2939348"/>
                <a:ext cx="51306" cy="142246"/>
              </a:xfrm>
              <a:custGeom>
                <a:avLst/>
                <a:gdLst/>
                <a:ahLst/>
                <a:cxnLst/>
                <a:rect l="l" t="t" r="r" b="b"/>
                <a:pathLst>
                  <a:path w="2989" h="8287" extrusionOk="0">
                    <a:moveTo>
                      <a:pt x="1320" y="0"/>
                    </a:moveTo>
                    <a:lnTo>
                      <a:pt x="1400" y="1087"/>
                    </a:lnTo>
                    <a:lnTo>
                      <a:pt x="1" y="6066"/>
                    </a:lnTo>
                    <a:lnTo>
                      <a:pt x="2255" y="8287"/>
                    </a:lnTo>
                    <a:lnTo>
                      <a:pt x="2988" y="860"/>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35"/>
              <p:cNvSpPr/>
              <p:nvPr/>
            </p:nvSpPr>
            <p:spPr>
              <a:xfrm>
                <a:off x="2639934" y="2624490"/>
                <a:ext cx="254059" cy="257612"/>
              </a:xfrm>
              <a:custGeom>
                <a:avLst/>
                <a:gdLst/>
                <a:ahLst/>
                <a:cxnLst/>
                <a:rect l="l" t="t" r="r" b="b"/>
                <a:pathLst>
                  <a:path w="14801" h="15008" extrusionOk="0">
                    <a:moveTo>
                      <a:pt x="1" y="0"/>
                    </a:moveTo>
                    <a:lnTo>
                      <a:pt x="274" y="13963"/>
                    </a:lnTo>
                    <a:lnTo>
                      <a:pt x="10250" y="14983"/>
                    </a:lnTo>
                    <a:cubicBezTo>
                      <a:pt x="10401" y="14999"/>
                      <a:pt x="10551" y="15008"/>
                      <a:pt x="10701" y="15008"/>
                    </a:cubicBezTo>
                    <a:cubicBezTo>
                      <a:pt x="11940" y="15008"/>
                      <a:pt x="13122" y="14446"/>
                      <a:pt x="13904" y="13468"/>
                    </a:cubicBezTo>
                    <a:cubicBezTo>
                      <a:pt x="14568" y="12638"/>
                      <a:pt x="14801" y="11541"/>
                      <a:pt x="14687" y="10485"/>
                    </a:cubicBezTo>
                    <a:lnTo>
                      <a:pt x="13058" y="143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p35"/>
              <p:cNvSpPr/>
              <p:nvPr/>
            </p:nvSpPr>
            <p:spPr>
              <a:xfrm>
                <a:off x="2532498" y="2536605"/>
                <a:ext cx="368292" cy="257338"/>
              </a:xfrm>
              <a:custGeom>
                <a:avLst/>
                <a:gdLst/>
                <a:ahLst/>
                <a:cxnLst/>
                <a:rect l="l" t="t" r="r" b="b"/>
                <a:pathLst>
                  <a:path w="21456" h="14992" extrusionOk="0">
                    <a:moveTo>
                      <a:pt x="11425" y="0"/>
                    </a:moveTo>
                    <a:cubicBezTo>
                      <a:pt x="9383" y="0"/>
                      <a:pt x="7210" y="694"/>
                      <a:pt x="5165" y="2673"/>
                    </a:cubicBezTo>
                    <a:cubicBezTo>
                      <a:pt x="1" y="7668"/>
                      <a:pt x="6452" y="14925"/>
                      <a:pt x="6452" y="14925"/>
                    </a:cubicBezTo>
                    <a:cubicBezTo>
                      <a:pt x="6452" y="14925"/>
                      <a:pt x="6693" y="14992"/>
                      <a:pt x="7053" y="14992"/>
                    </a:cubicBezTo>
                    <a:cubicBezTo>
                      <a:pt x="8181" y="14992"/>
                      <a:pt x="10476" y="14338"/>
                      <a:pt x="10185" y="8939"/>
                    </a:cubicBezTo>
                    <a:cubicBezTo>
                      <a:pt x="10033" y="6155"/>
                      <a:pt x="21456" y="10201"/>
                      <a:pt x="20288" y="3818"/>
                    </a:cubicBezTo>
                    <a:cubicBezTo>
                      <a:pt x="20288" y="3818"/>
                      <a:pt x="16217" y="0"/>
                      <a:pt x="114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35"/>
              <p:cNvSpPr/>
              <p:nvPr/>
            </p:nvSpPr>
            <p:spPr>
              <a:xfrm>
                <a:off x="2604162" y="2713920"/>
                <a:ext cx="96364" cy="91301"/>
              </a:xfrm>
              <a:custGeom>
                <a:avLst/>
                <a:gdLst/>
                <a:ahLst/>
                <a:cxnLst/>
                <a:rect l="l" t="t" r="r" b="b"/>
                <a:pathLst>
                  <a:path w="5614" h="5319" extrusionOk="0">
                    <a:moveTo>
                      <a:pt x="2759" y="0"/>
                    </a:moveTo>
                    <a:cubicBezTo>
                      <a:pt x="1419" y="0"/>
                      <a:pt x="267" y="1008"/>
                      <a:pt x="117" y="2370"/>
                    </a:cubicBezTo>
                    <a:cubicBezTo>
                      <a:pt x="0" y="3439"/>
                      <a:pt x="539" y="4473"/>
                      <a:pt x="1481" y="4990"/>
                    </a:cubicBezTo>
                    <a:cubicBezTo>
                      <a:pt x="1882" y="5210"/>
                      <a:pt x="2322" y="5318"/>
                      <a:pt x="2760" y="5318"/>
                    </a:cubicBezTo>
                    <a:cubicBezTo>
                      <a:pt x="3353" y="5318"/>
                      <a:pt x="3942" y="5120"/>
                      <a:pt x="4425" y="4732"/>
                    </a:cubicBezTo>
                    <a:cubicBezTo>
                      <a:pt x="5262" y="4060"/>
                      <a:pt x="5613" y="2948"/>
                      <a:pt x="5312" y="1916"/>
                    </a:cubicBezTo>
                    <a:cubicBezTo>
                      <a:pt x="5011" y="884"/>
                      <a:pt x="4119" y="133"/>
                      <a:pt x="3050" y="16"/>
                    </a:cubicBezTo>
                    <a:cubicBezTo>
                      <a:pt x="2952" y="6"/>
                      <a:pt x="2855" y="0"/>
                      <a:pt x="2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243;p35"/>
              <p:cNvSpPr/>
              <p:nvPr/>
            </p:nvSpPr>
            <p:spPr>
              <a:xfrm>
                <a:off x="2861826" y="2682164"/>
                <a:ext cx="47993" cy="75989"/>
              </a:xfrm>
              <a:custGeom>
                <a:avLst/>
                <a:gdLst/>
                <a:ahLst/>
                <a:cxnLst/>
                <a:rect l="l" t="t" r="r" b="b"/>
                <a:pathLst>
                  <a:path w="2796" h="4427" extrusionOk="0">
                    <a:moveTo>
                      <a:pt x="0" y="1"/>
                    </a:moveTo>
                    <a:lnTo>
                      <a:pt x="331" y="4426"/>
                    </a:lnTo>
                    <a:lnTo>
                      <a:pt x="1738" y="4359"/>
                    </a:lnTo>
                    <a:cubicBezTo>
                      <a:pt x="2423" y="4326"/>
                      <a:pt x="2796" y="3731"/>
                      <a:pt x="2434" y="3247"/>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244;p35"/>
              <p:cNvSpPr/>
              <p:nvPr/>
            </p:nvSpPr>
            <p:spPr>
              <a:xfrm>
                <a:off x="2830586" y="2713473"/>
                <a:ext cx="15775" cy="13251"/>
              </a:xfrm>
              <a:custGeom>
                <a:avLst/>
                <a:gdLst/>
                <a:ahLst/>
                <a:cxnLst/>
                <a:rect l="l" t="t" r="r" b="b"/>
                <a:pathLst>
                  <a:path w="919" h="772" extrusionOk="0">
                    <a:moveTo>
                      <a:pt x="409" y="1"/>
                    </a:moveTo>
                    <a:cubicBezTo>
                      <a:pt x="216" y="1"/>
                      <a:pt x="49" y="146"/>
                      <a:pt x="28" y="343"/>
                    </a:cubicBezTo>
                    <a:cubicBezTo>
                      <a:pt x="1" y="589"/>
                      <a:pt x="199" y="771"/>
                      <a:pt x="412" y="771"/>
                    </a:cubicBezTo>
                    <a:cubicBezTo>
                      <a:pt x="494" y="771"/>
                      <a:pt x="578" y="745"/>
                      <a:pt x="652" y="685"/>
                    </a:cubicBezTo>
                    <a:cubicBezTo>
                      <a:pt x="918" y="471"/>
                      <a:pt x="794" y="41"/>
                      <a:pt x="452" y="3"/>
                    </a:cubicBezTo>
                    <a:cubicBezTo>
                      <a:pt x="438" y="2"/>
                      <a:pt x="423"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245;p35"/>
              <p:cNvSpPr/>
              <p:nvPr/>
            </p:nvSpPr>
            <p:spPr>
              <a:xfrm>
                <a:off x="2803276" y="2687571"/>
                <a:ext cx="36201" cy="22589"/>
              </a:xfrm>
              <a:custGeom>
                <a:avLst/>
                <a:gdLst/>
                <a:ahLst/>
                <a:cxnLst/>
                <a:rect l="l" t="t" r="r" b="b"/>
                <a:pathLst>
                  <a:path w="2109" h="1316" extrusionOk="0">
                    <a:moveTo>
                      <a:pt x="1802" y="0"/>
                    </a:moveTo>
                    <a:cubicBezTo>
                      <a:pt x="1755" y="0"/>
                      <a:pt x="1708" y="12"/>
                      <a:pt x="1665" y="38"/>
                    </a:cubicBezTo>
                    <a:lnTo>
                      <a:pt x="230" y="815"/>
                    </a:lnTo>
                    <a:cubicBezTo>
                      <a:pt x="1" y="940"/>
                      <a:pt x="68" y="1286"/>
                      <a:pt x="327" y="1314"/>
                    </a:cubicBezTo>
                    <a:cubicBezTo>
                      <a:pt x="337" y="1315"/>
                      <a:pt x="347" y="1316"/>
                      <a:pt x="357" y="1316"/>
                    </a:cubicBezTo>
                    <a:cubicBezTo>
                      <a:pt x="401" y="1316"/>
                      <a:pt x="443" y="1305"/>
                      <a:pt x="483" y="1283"/>
                    </a:cubicBezTo>
                    <a:lnTo>
                      <a:pt x="1920" y="506"/>
                    </a:lnTo>
                    <a:cubicBezTo>
                      <a:pt x="2055" y="439"/>
                      <a:pt x="2109" y="274"/>
                      <a:pt x="2037" y="139"/>
                    </a:cubicBezTo>
                    <a:cubicBezTo>
                      <a:pt x="1989" y="51"/>
                      <a:pt x="1896" y="0"/>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35"/>
              <p:cNvSpPr/>
              <p:nvPr/>
            </p:nvSpPr>
            <p:spPr>
              <a:xfrm>
                <a:off x="2822587" y="2773688"/>
                <a:ext cx="58824" cy="17251"/>
              </a:xfrm>
              <a:custGeom>
                <a:avLst/>
                <a:gdLst/>
                <a:ahLst/>
                <a:cxnLst/>
                <a:rect l="l" t="t" r="r" b="b"/>
                <a:pathLst>
                  <a:path w="3427" h="1005" extrusionOk="0">
                    <a:moveTo>
                      <a:pt x="100" y="1"/>
                    </a:moveTo>
                    <a:cubicBezTo>
                      <a:pt x="76" y="1"/>
                      <a:pt x="51" y="11"/>
                      <a:pt x="33" y="30"/>
                    </a:cubicBezTo>
                    <a:cubicBezTo>
                      <a:pt x="1" y="68"/>
                      <a:pt x="5" y="122"/>
                      <a:pt x="41" y="155"/>
                    </a:cubicBezTo>
                    <a:cubicBezTo>
                      <a:pt x="567" y="617"/>
                      <a:pt x="1066" y="849"/>
                      <a:pt x="1509" y="946"/>
                    </a:cubicBezTo>
                    <a:cubicBezTo>
                      <a:pt x="1698" y="987"/>
                      <a:pt x="1876" y="1005"/>
                      <a:pt x="2043" y="1005"/>
                    </a:cubicBezTo>
                    <a:cubicBezTo>
                      <a:pt x="2830" y="1005"/>
                      <a:pt x="3345" y="622"/>
                      <a:pt x="3353" y="615"/>
                    </a:cubicBezTo>
                    <a:cubicBezTo>
                      <a:pt x="3426" y="557"/>
                      <a:pt x="3372" y="456"/>
                      <a:pt x="3300" y="456"/>
                    </a:cubicBezTo>
                    <a:cubicBezTo>
                      <a:pt x="3283" y="456"/>
                      <a:pt x="3265" y="462"/>
                      <a:pt x="3247" y="475"/>
                    </a:cubicBezTo>
                    <a:cubicBezTo>
                      <a:pt x="3215" y="499"/>
                      <a:pt x="2757" y="836"/>
                      <a:pt x="2052" y="836"/>
                    </a:cubicBezTo>
                    <a:cubicBezTo>
                      <a:pt x="1531" y="836"/>
                      <a:pt x="876" y="652"/>
                      <a:pt x="158" y="23"/>
                    </a:cubicBezTo>
                    <a:cubicBezTo>
                      <a:pt x="141" y="8"/>
                      <a:pt x="121" y="1"/>
                      <a:pt x="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p35"/>
              <p:cNvSpPr/>
              <p:nvPr/>
            </p:nvSpPr>
            <p:spPr>
              <a:xfrm>
                <a:off x="3128364" y="2716374"/>
                <a:ext cx="1082579" cy="1077069"/>
              </a:xfrm>
              <a:custGeom>
                <a:avLst/>
                <a:gdLst/>
                <a:ahLst/>
                <a:cxnLst/>
                <a:rect l="l" t="t" r="r" b="b"/>
                <a:pathLst>
                  <a:path w="63069" h="62748" extrusionOk="0">
                    <a:moveTo>
                      <a:pt x="26509" y="0"/>
                    </a:moveTo>
                    <a:cubicBezTo>
                      <a:pt x="23190" y="0"/>
                      <a:pt x="20081" y="2850"/>
                      <a:pt x="19837" y="6170"/>
                    </a:cubicBezTo>
                    <a:cubicBezTo>
                      <a:pt x="19716" y="7756"/>
                      <a:pt x="20172" y="9333"/>
                      <a:pt x="21119" y="10611"/>
                    </a:cubicBezTo>
                    <a:cubicBezTo>
                      <a:pt x="21837" y="11584"/>
                      <a:pt x="21954" y="12876"/>
                      <a:pt x="21422" y="13962"/>
                    </a:cubicBezTo>
                    <a:lnTo>
                      <a:pt x="21262" y="14288"/>
                    </a:lnTo>
                    <a:cubicBezTo>
                      <a:pt x="20799" y="15239"/>
                      <a:pt x="19895" y="15797"/>
                      <a:pt x="18914" y="15797"/>
                    </a:cubicBezTo>
                    <a:cubicBezTo>
                      <a:pt x="18859" y="15797"/>
                      <a:pt x="18803" y="15795"/>
                      <a:pt x="18748" y="15792"/>
                    </a:cubicBezTo>
                    <a:lnTo>
                      <a:pt x="2959" y="14754"/>
                    </a:lnTo>
                    <a:lnTo>
                      <a:pt x="1" y="59790"/>
                    </a:lnTo>
                    <a:lnTo>
                      <a:pt x="18539" y="61008"/>
                    </a:lnTo>
                    <a:cubicBezTo>
                      <a:pt x="18492" y="60404"/>
                      <a:pt x="18277" y="59827"/>
                      <a:pt x="17918" y="59340"/>
                    </a:cubicBezTo>
                    <a:cubicBezTo>
                      <a:pt x="17007" y="58108"/>
                      <a:pt x="16550" y="56598"/>
                      <a:pt x="16624" y="55067"/>
                    </a:cubicBezTo>
                    <a:cubicBezTo>
                      <a:pt x="16789" y="51658"/>
                      <a:pt x="19900" y="48728"/>
                      <a:pt x="23300" y="48728"/>
                    </a:cubicBezTo>
                    <a:cubicBezTo>
                      <a:pt x="23372" y="48728"/>
                      <a:pt x="23444" y="48729"/>
                      <a:pt x="23517" y="48732"/>
                    </a:cubicBezTo>
                    <a:cubicBezTo>
                      <a:pt x="27283" y="48871"/>
                      <a:pt x="30167" y="52089"/>
                      <a:pt x="29921" y="55824"/>
                    </a:cubicBezTo>
                    <a:cubicBezTo>
                      <a:pt x="29821" y="57390"/>
                      <a:pt x="29167" y="58872"/>
                      <a:pt x="28075" y="60003"/>
                    </a:cubicBezTo>
                    <a:cubicBezTo>
                      <a:pt x="27655" y="60440"/>
                      <a:pt x="27365" y="60986"/>
                      <a:pt x="27239" y="61579"/>
                    </a:cubicBezTo>
                    <a:lnTo>
                      <a:pt x="45037" y="62747"/>
                    </a:lnTo>
                    <a:lnTo>
                      <a:pt x="46204" y="44988"/>
                    </a:lnTo>
                    <a:cubicBezTo>
                      <a:pt x="46282" y="43798"/>
                      <a:pt x="47072" y="42773"/>
                      <a:pt x="48203" y="42394"/>
                    </a:cubicBezTo>
                    <a:lnTo>
                      <a:pt x="48384" y="42333"/>
                    </a:lnTo>
                    <a:cubicBezTo>
                      <a:pt x="48721" y="42220"/>
                      <a:pt x="49069" y="42165"/>
                      <a:pt x="49414" y="42165"/>
                    </a:cubicBezTo>
                    <a:cubicBezTo>
                      <a:pt x="50242" y="42165"/>
                      <a:pt x="51053" y="42482"/>
                      <a:pt x="51669" y="43075"/>
                    </a:cubicBezTo>
                    <a:cubicBezTo>
                      <a:pt x="52799" y="44166"/>
                      <a:pt x="54281" y="44819"/>
                      <a:pt x="55848" y="44921"/>
                    </a:cubicBezTo>
                    <a:cubicBezTo>
                      <a:pt x="55997" y="44931"/>
                      <a:pt x="56144" y="44935"/>
                      <a:pt x="56291" y="44935"/>
                    </a:cubicBezTo>
                    <a:cubicBezTo>
                      <a:pt x="59831" y="44935"/>
                      <a:pt x="62801" y="42136"/>
                      <a:pt x="62939" y="38525"/>
                    </a:cubicBezTo>
                    <a:cubicBezTo>
                      <a:pt x="63068" y="35125"/>
                      <a:pt x="60168" y="31885"/>
                      <a:pt x="56777" y="31636"/>
                    </a:cubicBezTo>
                    <a:cubicBezTo>
                      <a:pt x="56609" y="31623"/>
                      <a:pt x="56442" y="31617"/>
                      <a:pt x="56275" y="31617"/>
                    </a:cubicBezTo>
                    <a:cubicBezTo>
                      <a:pt x="54859" y="31617"/>
                      <a:pt x="53477" y="32069"/>
                      <a:pt x="52332" y="32918"/>
                    </a:cubicBezTo>
                    <a:cubicBezTo>
                      <a:pt x="51764" y="33337"/>
                      <a:pt x="51088" y="33551"/>
                      <a:pt x="50407" y="33551"/>
                    </a:cubicBezTo>
                    <a:cubicBezTo>
                      <a:pt x="49922" y="33551"/>
                      <a:pt x="49435" y="33442"/>
                      <a:pt x="48983" y="33221"/>
                    </a:cubicBezTo>
                    <a:lnTo>
                      <a:pt x="48811" y="33136"/>
                    </a:lnTo>
                    <a:cubicBezTo>
                      <a:pt x="47739" y="32612"/>
                      <a:pt x="47090" y="31492"/>
                      <a:pt x="47168" y="30302"/>
                    </a:cubicBezTo>
                    <a:lnTo>
                      <a:pt x="47995" y="17711"/>
                    </a:lnTo>
                    <a:lnTo>
                      <a:pt x="32946" y="16723"/>
                    </a:lnTo>
                    <a:cubicBezTo>
                      <a:pt x="31902" y="16655"/>
                      <a:pt x="31005" y="15962"/>
                      <a:pt x="30673" y="14971"/>
                    </a:cubicBezTo>
                    <a:lnTo>
                      <a:pt x="30534" y="14559"/>
                    </a:lnTo>
                    <a:cubicBezTo>
                      <a:pt x="30150" y="13411"/>
                      <a:pt x="30435" y="12146"/>
                      <a:pt x="31276" y="11276"/>
                    </a:cubicBezTo>
                    <a:cubicBezTo>
                      <a:pt x="32367" y="10145"/>
                      <a:pt x="33020" y="8664"/>
                      <a:pt x="33122" y="7096"/>
                    </a:cubicBezTo>
                    <a:cubicBezTo>
                      <a:pt x="33367" y="3363"/>
                      <a:pt x="30487" y="148"/>
                      <a:pt x="26726" y="4"/>
                    </a:cubicBezTo>
                    <a:cubicBezTo>
                      <a:pt x="26653" y="2"/>
                      <a:pt x="26581" y="0"/>
                      <a:pt x="26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35"/>
              <p:cNvSpPr/>
              <p:nvPr/>
            </p:nvSpPr>
            <p:spPr>
              <a:xfrm>
                <a:off x="3260569" y="3658681"/>
                <a:ext cx="107230" cy="55718"/>
              </a:xfrm>
              <a:custGeom>
                <a:avLst/>
                <a:gdLst/>
                <a:ahLst/>
                <a:cxnLst/>
                <a:rect l="l" t="t" r="r" b="b"/>
                <a:pathLst>
                  <a:path w="6247" h="3246" extrusionOk="0">
                    <a:moveTo>
                      <a:pt x="227" y="0"/>
                    </a:moveTo>
                    <a:lnTo>
                      <a:pt x="1" y="1579"/>
                    </a:lnTo>
                    <a:cubicBezTo>
                      <a:pt x="1" y="1579"/>
                      <a:pt x="4850" y="3245"/>
                      <a:pt x="5724" y="3245"/>
                    </a:cubicBezTo>
                    <a:cubicBezTo>
                      <a:pt x="5758" y="3245"/>
                      <a:pt x="5786" y="3243"/>
                      <a:pt x="5807" y="3237"/>
                    </a:cubicBezTo>
                    <a:cubicBezTo>
                      <a:pt x="6247" y="3131"/>
                      <a:pt x="5679" y="1997"/>
                      <a:pt x="5389" y="1641"/>
                    </a:cubicBezTo>
                    <a:cubicBezTo>
                      <a:pt x="5292" y="1523"/>
                      <a:pt x="5164" y="1432"/>
                      <a:pt x="5019" y="1381"/>
                    </a:cubicBez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35"/>
              <p:cNvSpPr/>
              <p:nvPr/>
            </p:nvSpPr>
            <p:spPr>
              <a:xfrm>
                <a:off x="3260483" y="3556378"/>
                <a:ext cx="128858" cy="135003"/>
              </a:xfrm>
              <a:custGeom>
                <a:avLst/>
                <a:gdLst/>
                <a:ahLst/>
                <a:cxnLst/>
                <a:rect l="l" t="t" r="r" b="b"/>
                <a:pathLst>
                  <a:path w="7507" h="7865" extrusionOk="0">
                    <a:moveTo>
                      <a:pt x="1" y="1"/>
                    </a:moveTo>
                    <a:lnTo>
                      <a:pt x="355" y="5967"/>
                    </a:lnTo>
                    <a:cubicBezTo>
                      <a:pt x="355" y="5967"/>
                      <a:pt x="5884" y="7865"/>
                      <a:pt x="6884" y="7865"/>
                    </a:cubicBezTo>
                    <a:cubicBezTo>
                      <a:pt x="6922" y="7865"/>
                      <a:pt x="6954" y="7862"/>
                      <a:pt x="6979" y="7856"/>
                    </a:cubicBezTo>
                    <a:cubicBezTo>
                      <a:pt x="7506" y="7728"/>
                      <a:pt x="6773" y="6773"/>
                      <a:pt x="6464" y="6402"/>
                    </a:cubicBezTo>
                    <a:cubicBezTo>
                      <a:pt x="6386" y="6308"/>
                      <a:pt x="6285" y="6236"/>
                      <a:pt x="6169" y="6194"/>
                    </a:cubicBezTo>
                    <a:lnTo>
                      <a:pt x="4904" y="5732"/>
                    </a:lnTo>
                    <a:lnTo>
                      <a:pt x="4904" y="5732"/>
                    </a:lnTo>
                    <a:cubicBezTo>
                      <a:pt x="5046" y="5760"/>
                      <a:pt x="5169" y="5775"/>
                      <a:pt x="5265" y="5775"/>
                    </a:cubicBezTo>
                    <a:cubicBezTo>
                      <a:pt x="5340" y="5775"/>
                      <a:pt x="5399" y="5766"/>
                      <a:pt x="5441" y="5747"/>
                    </a:cubicBezTo>
                    <a:cubicBezTo>
                      <a:pt x="5651" y="5647"/>
                      <a:pt x="5718" y="5421"/>
                      <a:pt x="5717" y="5172"/>
                    </a:cubicBezTo>
                    <a:cubicBezTo>
                      <a:pt x="5712" y="4630"/>
                      <a:pt x="5386" y="4141"/>
                      <a:pt x="4918" y="3867"/>
                    </a:cubicBezTo>
                    <a:lnTo>
                      <a:pt x="1539" y="1885"/>
                    </a:lnTo>
                    <a:cubicBezTo>
                      <a:pt x="1305" y="1728"/>
                      <a:pt x="1099" y="1528"/>
                      <a:pt x="934" y="1299"/>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35"/>
              <p:cNvSpPr/>
              <p:nvPr/>
            </p:nvSpPr>
            <p:spPr>
              <a:xfrm>
                <a:off x="3154644" y="3536793"/>
                <a:ext cx="183683" cy="193553"/>
              </a:xfrm>
              <a:custGeom>
                <a:avLst/>
                <a:gdLst/>
                <a:ahLst/>
                <a:cxnLst/>
                <a:rect l="l" t="t" r="r" b="b"/>
                <a:pathLst>
                  <a:path w="10701" h="11276" extrusionOk="0">
                    <a:moveTo>
                      <a:pt x="3612" y="0"/>
                    </a:moveTo>
                    <a:cubicBezTo>
                      <a:pt x="3612" y="0"/>
                      <a:pt x="0" y="1850"/>
                      <a:pt x="2346" y="7203"/>
                    </a:cubicBezTo>
                    <a:cubicBezTo>
                      <a:pt x="2509" y="7572"/>
                      <a:pt x="2774" y="7888"/>
                      <a:pt x="3109" y="8114"/>
                    </a:cubicBezTo>
                    <a:lnTo>
                      <a:pt x="5961" y="10036"/>
                    </a:lnTo>
                    <a:cubicBezTo>
                      <a:pt x="6022" y="10065"/>
                      <a:pt x="6087" y="10087"/>
                      <a:pt x="6153" y="10103"/>
                    </a:cubicBezTo>
                    <a:cubicBezTo>
                      <a:pt x="6800" y="10251"/>
                      <a:pt x="10033" y="11276"/>
                      <a:pt x="10460" y="11276"/>
                    </a:cubicBezTo>
                    <a:cubicBezTo>
                      <a:pt x="10472" y="11276"/>
                      <a:pt x="10482" y="11275"/>
                      <a:pt x="10490" y="11273"/>
                    </a:cubicBezTo>
                    <a:cubicBezTo>
                      <a:pt x="10640" y="11237"/>
                      <a:pt x="10700" y="10813"/>
                      <a:pt x="10605" y="10597"/>
                    </a:cubicBezTo>
                    <a:cubicBezTo>
                      <a:pt x="10502" y="10363"/>
                      <a:pt x="10209" y="10081"/>
                      <a:pt x="9838" y="9810"/>
                    </a:cubicBezTo>
                    <a:lnTo>
                      <a:pt x="6719" y="8604"/>
                    </a:lnTo>
                    <a:lnTo>
                      <a:pt x="7034" y="5140"/>
                    </a:lnTo>
                    <a:lnTo>
                      <a:pt x="6167" y="1142"/>
                    </a:lnTo>
                    <a:lnTo>
                      <a:pt x="3612"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35"/>
              <p:cNvSpPr/>
              <p:nvPr/>
            </p:nvSpPr>
            <p:spPr>
              <a:xfrm>
                <a:off x="3210327" y="3514152"/>
                <a:ext cx="106303" cy="72505"/>
              </a:xfrm>
              <a:custGeom>
                <a:avLst/>
                <a:gdLst/>
                <a:ahLst/>
                <a:cxnLst/>
                <a:rect l="l" t="t" r="r" b="b"/>
                <a:pathLst>
                  <a:path w="6193" h="4224" extrusionOk="0">
                    <a:moveTo>
                      <a:pt x="4412" y="1"/>
                    </a:moveTo>
                    <a:cubicBezTo>
                      <a:pt x="4092" y="1"/>
                      <a:pt x="3757" y="48"/>
                      <a:pt x="3436" y="166"/>
                    </a:cubicBezTo>
                    <a:lnTo>
                      <a:pt x="1" y="1297"/>
                    </a:lnTo>
                    <a:lnTo>
                      <a:pt x="4304" y="4224"/>
                    </a:lnTo>
                    <a:lnTo>
                      <a:pt x="4304" y="4224"/>
                    </a:lnTo>
                    <a:lnTo>
                      <a:pt x="3442" y="3118"/>
                    </a:lnTo>
                    <a:cubicBezTo>
                      <a:pt x="3258" y="2884"/>
                      <a:pt x="3265" y="2536"/>
                      <a:pt x="3485" y="2335"/>
                    </a:cubicBezTo>
                    <a:cubicBezTo>
                      <a:pt x="3733" y="2107"/>
                      <a:pt x="4119" y="1941"/>
                      <a:pt x="4402" y="1746"/>
                    </a:cubicBezTo>
                    <a:lnTo>
                      <a:pt x="5962" y="948"/>
                    </a:lnTo>
                    <a:cubicBezTo>
                      <a:pt x="6162" y="845"/>
                      <a:pt x="6193" y="569"/>
                      <a:pt x="6018" y="428"/>
                    </a:cubicBezTo>
                    <a:cubicBezTo>
                      <a:pt x="5785" y="240"/>
                      <a:pt x="5137" y="1"/>
                      <a:pt x="44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 name="Google Shape;252;p35"/>
              <p:cNvSpPr/>
              <p:nvPr/>
            </p:nvSpPr>
            <p:spPr>
              <a:xfrm>
                <a:off x="3268585" y="3626892"/>
                <a:ext cx="78084" cy="29301"/>
              </a:xfrm>
              <a:custGeom>
                <a:avLst/>
                <a:gdLst/>
                <a:ahLst/>
                <a:cxnLst/>
                <a:rect l="l" t="t" r="r" b="b"/>
                <a:pathLst>
                  <a:path w="4549" h="1707" extrusionOk="0">
                    <a:moveTo>
                      <a:pt x="88" y="0"/>
                    </a:moveTo>
                    <a:cubicBezTo>
                      <a:pt x="53" y="0"/>
                      <a:pt x="20" y="22"/>
                      <a:pt x="8" y="57"/>
                    </a:cubicBezTo>
                    <a:cubicBezTo>
                      <a:pt x="0" y="77"/>
                      <a:pt x="2" y="99"/>
                      <a:pt x="11" y="119"/>
                    </a:cubicBezTo>
                    <a:cubicBezTo>
                      <a:pt x="20" y="139"/>
                      <a:pt x="38" y="157"/>
                      <a:pt x="59" y="164"/>
                    </a:cubicBezTo>
                    <a:lnTo>
                      <a:pt x="4398" y="1701"/>
                    </a:lnTo>
                    <a:cubicBezTo>
                      <a:pt x="4409" y="1705"/>
                      <a:pt x="4420" y="1707"/>
                      <a:pt x="4429" y="1707"/>
                    </a:cubicBezTo>
                    <a:cubicBezTo>
                      <a:pt x="4514" y="1707"/>
                      <a:pt x="4549" y="1577"/>
                      <a:pt x="4454" y="1543"/>
                    </a:cubicBezTo>
                    <a:lnTo>
                      <a:pt x="116" y="5"/>
                    </a:lnTo>
                    <a:cubicBezTo>
                      <a:pt x="106" y="2"/>
                      <a:pt x="97" y="0"/>
                      <a:pt x="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3" name="Google Shape;253;p35"/>
              <p:cNvSpPr/>
              <p:nvPr/>
            </p:nvSpPr>
            <p:spPr>
              <a:xfrm>
                <a:off x="3264929" y="3654682"/>
                <a:ext cx="88177" cy="33060"/>
              </a:xfrm>
              <a:custGeom>
                <a:avLst/>
                <a:gdLst/>
                <a:ahLst/>
                <a:cxnLst/>
                <a:rect l="l" t="t" r="r" b="b"/>
                <a:pathLst>
                  <a:path w="5137" h="1926" extrusionOk="0">
                    <a:moveTo>
                      <a:pt x="88" y="1"/>
                    </a:moveTo>
                    <a:cubicBezTo>
                      <a:pt x="54" y="1"/>
                      <a:pt x="21" y="23"/>
                      <a:pt x="9" y="57"/>
                    </a:cubicBezTo>
                    <a:cubicBezTo>
                      <a:pt x="1" y="77"/>
                      <a:pt x="2" y="101"/>
                      <a:pt x="12" y="119"/>
                    </a:cubicBezTo>
                    <a:cubicBezTo>
                      <a:pt x="20" y="141"/>
                      <a:pt x="38" y="157"/>
                      <a:pt x="60" y="165"/>
                    </a:cubicBezTo>
                    <a:lnTo>
                      <a:pt x="5010" y="1920"/>
                    </a:lnTo>
                    <a:cubicBezTo>
                      <a:pt x="5020" y="1924"/>
                      <a:pt x="5030" y="1925"/>
                      <a:pt x="5040" y="1925"/>
                    </a:cubicBezTo>
                    <a:cubicBezTo>
                      <a:pt x="5075" y="1925"/>
                      <a:pt x="5109" y="1904"/>
                      <a:pt x="5121" y="1870"/>
                    </a:cubicBezTo>
                    <a:cubicBezTo>
                      <a:pt x="5137" y="1825"/>
                      <a:pt x="5112" y="1775"/>
                      <a:pt x="5066" y="1761"/>
                    </a:cubicBezTo>
                    <a:lnTo>
                      <a:pt x="116" y="6"/>
                    </a:lnTo>
                    <a:cubicBezTo>
                      <a:pt x="107" y="2"/>
                      <a:pt x="98" y="1"/>
                      <a:pt x="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35"/>
              <p:cNvSpPr/>
              <p:nvPr/>
            </p:nvSpPr>
            <p:spPr>
              <a:xfrm>
                <a:off x="3261135" y="3683107"/>
                <a:ext cx="67149" cy="25439"/>
              </a:xfrm>
              <a:custGeom>
                <a:avLst/>
                <a:gdLst/>
                <a:ahLst/>
                <a:cxnLst/>
                <a:rect l="l" t="t" r="r" b="b"/>
                <a:pathLst>
                  <a:path w="3912" h="1482" extrusionOk="0">
                    <a:moveTo>
                      <a:pt x="86" y="1"/>
                    </a:moveTo>
                    <a:cubicBezTo>
                      <a:pt x="52" y="1"/>
                      <a:pt x="20" y="22"/>
                      <a:pt x="8" y="56"/>
                    </a:cubicBezTo>
                    <a:cubicBezTo>
                      <a:pt x="0" y="76"/>
                      <a:pt x="2" y="100"/>
                      <a:pt x="11" y="120"/>
                    </a:cubicBezTo>
                    <a:cubicBezTo>
                      <a:pt x="21" y="140"/>
                      <a:pt x="38" y="156"/>
                      <a:pt x="60" y="164"/>
                    </a:cubicBezTo>
                    <a:lnTo>
                      <a:pt x="3765" y="1477"/>
                    </a:lnTo>
                    <a:cubicBezTo>
                      <a:pt x="3775" y="1481"/>
                      <a:pt x="3784" y="1482"/>
                      <a:pt x="3793" y="1482"/>
                    </a:cubicBezTo>
                    <a:cubicBezTo>
                      <a:pt x="3876" y="1482"/>
                      <a:pt x="3911" y="1354"/>
                      <a:pt x="3821" y="1318"/>
                    </a:cubicBezTo>
                    <a:lnTo>
                      <a:pt x="116" y="6"/>
                    </a:lnTo>
                    <a:cubicBezTo>
                      <a:pt x="106" y="2"/>
                      <a:pt x="96"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5"/>
              <p:cNvSpPr/>
              <p:nvPr/>
            </p:nvSpPr>
            <p:spPr>
              <a:xfrm>
                <a:off x="2442348" y="3057855"/>
                <a:ext cx="792525" cy="676747"/>
              </a:xfrm>
              <a:custGeom>
                <a:avLst/>
                <a:gdLst/>
                <a:ahLst/>
                <a:cxnLst/>
                <a:rect l="l" t="t" r="r" b="b"/>
                <a:pathLst>
                  <a:path w="46171" h="39426" extrusionOk="0">
                    <a:moveTo>
                      <a:pt x="6844" y="1"/>
                    </a:moveTo>
                    <a:cubicBezTo>
                      <a:pt x="5475" y="1"/>
                      <a:pt x="4096" y="458"/>
                      <a:pt x="2953" y="1403"/>
                    </a:cubicBezTo>
                    <a:cubicBezTo>
                      <a:pt x="439" y="3483"/>
                      <a:pt x="0" y="7169"/>
                      <a:pt x="1955" y="9779"/>
                    </a:cubicBezTo>
                    <a:lnTo>
                      <a:pt x="23053" y="35938"/>
                    </a:lnTo>
                    <a:lnTo>
                      <a:pt x="44169" y="39426"/>
                    </a:lnTo>
                    <a:lnTo>
                      <a:pt x="46171" y="27306"/>
                    </a:lnTo>
                    <a:lnTo>
                      <a:pt x="29589" y="24568"/>
                    </a:lnTo>
                    <a:lnTo>
                      <a:pt x="11766" y="2483"/>
                    </a:lnTo>
                    <a:cubicBezTo>
                      <a:pt x="10563" y="854"/>
                      <a:pt x="8713" y="1"/>
                      <a:pt x="68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5"/>
              <p:cNvSpPr/>
              <p:nvPr/>
            </p:nvSpPr>
            <p:spPr>
              <a:xfrm>
                <a:off x="2524654" y="3286973"/>
                <a:ext cx="416526" cy="398794"/>
              </a:xfrm>
              <a:custGeom>
                <a:avLst/>
                <a:gdLst/>
                <a:ahLst/>
                <a:cxnLst/>
                <a:rect l="l" t="t" r="r" b="b"/>
                <a:pathLst>
                  <a:path w="24266" h="23233" extrusionOk="0">
                    <a:moveTo>
                      <a:pt x="142" y="0"/>
                    </a:moveTo>
                    <a:cubicBezTo>
                      <a:pt x="114" y="0"/>
                      <a:pt x="86" y="10"/>
                      <a:pt x="63" y="29"/>
                    </a:cubicBezTo>
                    <a:cubicBezTo>
                      <a:pt x="9" y="72"/>
                      <a:pt x="1" y="150"/>
                      <a:pt x="44" y="205"/>
                    </a:cubicBezTo>
                    <a:lnTo>
                      <a:pt x="18119" y="22448"/>
                    </a:lnTo>
                    <a:lnTo>
                      <a:pt x="18152" y="22487"/>
                    </a:lnTo>
                    <a:lnTo>
                      <a:pt x="24120" y="23232"/>
                    </a:lnTo>
                    <a:lnTo>
                      <a:pt x="24138" y="23232"/>
                    </a:lnTo>
                    <a:cubicBezTo>
                      <a:pt x="24203" y="23232"/>
                      <a:pt x="24258" y="23181"/>
                      <a:pt x="24262" y="23114"/>
                    </a:cubicBezTo>
                    <a:cubicBezTo>
                      <a:pt x="24266" y="23048"/>
                      <a:pt x="24217" y="22991"/>
                      <a:pt x="24152" y="22983"/>
                    </a:cubicBezTo>
                    <a:lnTo>
                      <a:pt x="18283" y="22248"/>
                    </a:lnTo>
                    <a:lnTo>
                      <a:pt x="239" y="47"/>
                    </a:lnTo>
                    <a:cubicBezTo>
                      <a:pt x="215" y="16"/>
                      <a:pt x="178" y="0"/>
                      <a:pt x="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5"/>
              <p:cNvSpPr/>
              <p:nvPr/>
            </p:nvSpPr>
            <p:spPr>
              <a:xfrm>
                <a:off x="2731492" y="3209353"/>
                <a:ext cx="481118" cy="313639"/>
              </a:xfrm>
              <a:custGeom>
                <a:avLst/>
                <a:gdLst/>
                <a:ahLst/>
                <a:cxnLst/>
                <a:rect l="l" t="t" r="r" b="b"/>
                <a:pathLst>
                  <a:path w="28029" h="18272" extrusionOk="0">
                    <a:moveTo>
                      <a:pt x="143" y="0"/>
                    </a:moveTo>
                    <a:cubicBezTo>
                      <a:pt x="116" y="0"/>
                      <a:pt x="89" y="9"/>
                      <a:pt x="66" y="26"/>
                    </a:cubicBezTo>
                    <a:cubicBezTo>
                      <a:pt x="11" y="69"/>
                      <a:pt x="0" y="148"/>
                      <a:pt x="44" y="203"/>
                    </a:cubicBezTo>
                    <a:lnTo>
                      <a:pt x="12194" y="15926"/>
                    </a:lnTo>
                    <a:lnTo>
                      <a:pt x="12225" y="15967"/>
                    </a:lnTo>
                    <a:lnTo>
                      <a:pt x="27878" y="18269"/>
                    </a:lnTo>
                    <a:cubicBezTo>
                      <a:pt x="27885" y="18271"/>
                      <a:pt x="27891" y="18271"/>
                      <a:pt x="27897" y="18271"/>
                    </a:cubicBezTo>
                    <a:cubicBezTo>
                      <a:pt x="27964" y="18271"/>
                      <a:pt x="28019" y="18220"/>
                      <a:pt x="28023" y="18154"/>
                    </a:cubicBezTo>
                    <a:cubicBezTo>
                      <a:pt x="28028" y="18089"/>
                      <a:pt x="27981" y="18029"/>
                      <a:pt x="27916" y="18021"/>
                    </a:cubicBezTo>
                    <a:lnTo>
                      <a:pt x="12362" y="15734"/>
                    </a:lnTo>
                    <a:lnTo>
                      <a:pt x="242" y="50"/>
                    </a:lnTo>
                    <a:cubicBezTo>
                      <a:pt x="218" y="17"/>
                      <a:pt x="180" y="0"/>
                      <a:pt x="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p35"/>
              <p:cNvSpPr/>
              <p:nvPr/>
            </p:nvSpPr>
            <p:spPr>
              <a:xfrm>
                <a:off x="2632622" y="2747975"/>
                <a:ext cx="37437" cy="20323"/>
              </a:xfrm>
              <a:custGeom>
                <a:avLst/>
                <a:gdLst/>
                <a:ahLst/>
                <a:cxnLst/>
                <a:rect l="l" t="t" r="r" b="b"/>
                <a:pathLst>
                  <a:path w="2181" h="1184" extrusionOk="0">
                    <a:moveTo>
                      <a:pt x="1069" y="1"/>
                    </a:moveTo>
                    <a:cubicBezTo>
                      <a:pt x="547" y="1"/>
                      <a:pt x="78" y="405"/>
                      <a:pt x="55" y="425"/>
                    </a:cubicBezTo>
                    <a:cubicBezTo>
                      <a:pt x="0" y="473"/>
                      <a:pt x="46" y="550"/>
                      <a:pt x="103" y="550"/>
                    </a:cubicBezTo>
                    <a:cubicBezTo>
                      <a:pt x="118" y="550"/>
                      <a:pt x="134" y="545"/>
                      <a:pt x="149" y="531"/>
                    </a:cubicBezTo>
                    <a:cubicBezTo>
                      <a:pt x="155" y="527"/>
                      <a:pt x="599" y="148"/>
                      <a:pt x="1070" y="148"/>
                    </a:cubicBezTo>
                    <a:cubicBezTo>
                      <a:pt x="1094" y="148"/>
                      <a:pt x="1117" y="149"/>
                      <a:pt x="1141" y="151"/>
                    </a:cubicBezTo>
                    <a:cubicBezTo>
                      <a:pt x="541" y="464"/>
                      <a:pt x="670" y="1057"/>
                      <a:pt x="672" y="1063"/>
                    </a:cubicBezTo>
                    <a:cubicBezTo>
                      <a:pt x="680" y="1097"/>
                      <a:pt x="710" y="1118"/>
                      <a:pt x="743" y="1118"/>
                    </a:cubicBezTo>
                    <a:cubicBezTo>
                      <a:pt x="745" y="1118"/>
                      <a:pt x="747" y="1118"/>
                      <a:pt x="750" y="1118"/>
                    </a:cubicBezTo>
                    <a:cubicBezTo>
                      <a:pt x="751" y="1117"/>
                      <a:pt x="754" y="1117"/>
                      <a:pt x="757" y="1117"/>
                    </a:cubicBezTo>
                    <a:cubicBezTo>
                      <a:pt x="796" y="1107"/>
                      <a:pt x="820" y="1068"/>
                      <a:pt x="810" y="1031"/>
                    </a:cubicBezTo>
                    <a:cubicBezTo>
                      <a:pt x="804" y="1006"/>
                      <a:pt x="683" y="446"/>
                      <a:pt x="1361" y="209"/>
                    </a:cubicBezTo>
                    <a:cubicBezTo>
                      <a:pt x="1653" y="329"/>
                      <a:pt x="1881" y="633"/>
                      <a:pt x="2034" y="1134"/>
                    </a:cubicBezTo>
                    <a:cubicBezTo>
                      <a:pt x="2042" y="1164"/>
                      <a:pt x="2071" y="1184"/>
                      <a:pt x="2102" y="1184"/>
                    </a:cubicBezTo>
                    <a:cubicBezTo>
                      <a:pt x="2104" y="1184"/>
                      <a:pt x="2106" y="1184"/>
                      <a:pt x="2108" y="1184"/>
                    </a:cubicBezTo>
                    <a:cubicBezTo>
                      <a:pt x="2113" y="1184"/>
                      <a:pt x="2118" y="1182"/>
                      <a:pt x="2121" y="1180"/>
                    </a:cubicBezTo>
                    <a:cubicBezTo>
                      <a:pt x="2158" y="1170"/>
                      <a:pt x="2180" y="1131"/>
                      <a:pt x="2169" y="1093"/>
                    </a:cubicBezTo>
                    <a:cubicBezTo>
                      <a:pt x="2004" y="552"/>
                      <a:pt x="1750" y="218"/>
                      <a:pt x="1417" y="81"/>
                    </a:cubicBezTo>
                    <a:cubicBezTo>
                      <a:pt x="1408" y="70"/>
                      <a:pt x="1394" y="63"/>
                      <a:pt x="1378" y="62"/>
                    </a:cubicBezTo>
                    <a:cubicBezTo>
                      <a:pt x="1360" y="56"/>
                      <a:pt x="1344" y="42"/>
                      <a:pt x="1324" y="35"/>
                    </a:cubicBezTo>
                    <a:cubicBezTo>
                      <a:pt x="1239" y="11"/>
                      <a:pt x="1153" y="1"/>
                      <a:pt x="1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35"/>
              <p:cNvSpPr/>
              <p:nvPr/>
            </p:nvSpPr>
            <p:spPr>
              <a:xfrm>
                <a:off x="3414333" y="3559742"/>
                <a:ext cx="70754" cy="49143"/>
              </a:xfrm>
              <a:custGeom>
                <a:avLst/>
                <a:gdLst/>
                <a:ahLst/>
                <a:cxnLst/>
                <a:rect l="l" t="t" r="r" b="b"/>
                <a:pathLst>
                  <a:path w="4122" h="2863" extrusionOk="0">
                    <a:moveTo>
                      <a:pt x="863" y="0"/>
                    </a:moveTo>
                    <a:cubicBezTo>
                      <a:pt x="408" y="0"/>
                      <a:pt x="1" y="85"/>
                      <a:pt x="106" y="412"/>
                    </a:cubicBezTo>
                    <a:cubicBezTo>
                      <a:pt x="328" y="1097"/>
                      <a:pt x="2632" y="2863"/>
                      <a:pt x="2632" y="2863"/>
                    </a:cubicBezTo>
                    <a:lnTo>
                      <a:pt x="4122" y="1624"/>
                    </a:lnTo>
                    <a:lnTo>
                      <a:pt x="2133" y="273"/>
                    </a:lnTo>
                    <a:cubicBezTo>
                      <a:pt x="1986" y="158"/>
                      <a:pt x="1812" y="83"/>
                      <a:pt x="1627" y="58"/>
                    </a:cubicBezTo>
                    <a:cubicBezTo>
                      <a:pt x="1421" y="30"/>
                      <a:pt x="1134" y="0"/>
                      <a:pt x="8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5"/>
              <p:cNvSpPr/>
              <p:nvPr/>
            </p:nvSpPr>
            <p:spPr>
              <a:xfrm>
                <a:off x="3437471" y="3546783"/>
                <a:ext cx="70754" cy="49143"/>
              </a:xfrm>
              <a:custGeom>
                <a:avLst/>
                <a:gdLst/>
                <a:ahLst/>
                <a:cxnLst/>
                <a:rect l="l" t="t" r="r" b="b"/>
                <a:pathLst>
                  <a:path w="4122" h="2863" extrusionOk="0">
                    <a:moveTo>
                      <a:pt x="866" y="1"/>
                    </a:moveTo>
                    <a:cubicBezTo>
                      <a:pt x="410" y="1"/>
                      <a:pt x="0" y="86"/>
                      <a:pt x="106" y="413"/>
                    </a:cubicBezTo>
                    <a:cubicBezTo>
                      <a:pt x="328" y="1097"/>
                      <a:pt x="2632" y="2863"/>
                      <a:pt x="2632" y="2863"/>
                    </a:cubicBezTo>
                    <a:lnTo>
                      <a:pt x="4122" y="1625"/>
                    </a:lnTo>
                    <a:lnTo>
                      <a:pt x="2133" y="274"/>
                    </a:lnTo>
                    <a:cubicBezTo>
                      <a:pt x="1986" y="157"/>
                      <a:pt x="1811" y="83"/>
                      <a:pt x="1627" y="58"/>
                    </a:cubicBezTo>
                    <a:cubicBezTo>
                      <a:pt x="1422" y="30"/>
                      <a:pt x="1136" y="1"/>
                      <a:pt x="8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35"/>
              <p:cNvSpPr/>
              <p:nvPr/>
            </p:nvSpPr>
            <p:spPr>
              <a:xfrm>
                <a:off x="3460627" y="3533823"/>
                <a:ext cx="70737" cy="49178"/>
              </a:xfrm>
              <a:custGeom>
                <a:avLst/>
                <a:gdLst/>
                <a:ahLst/>
                <a:cxnLst/>
                <a:rect l="l" t="t" r="r" b="b"/>
                <a:pathLst>
                  <a:path w="4121" h="2865" extrusionOk="0">
                    <a:moveTo>
                      <a:pt x="862" y="1"/>
                    </a:moveTo>
                    <a:cubicBezTo>
                      <a:pt x="407" y="1"/>
                      <a:pt x="0" y="87"/>
                      <a:pt x="107" y="413"/>
                    </a:cubicBezTo>
                    <a:cubicBezTo>
                      <a:pt x="328" y="1098"/>
                      <a:pt x="2632" y="2864"/>
                      <a:pt x="2632" y="2864"/>
                    </a:cubicBezTo>
                    <a:lnTo>
                      <a:pt x="4121" y="1625"/>
                    </a:lnTo>
                    <a:lnTo>
                      <a:pt x="2132" y="274"/>
                    </a:lnTo>
                    <a:cubicBezTo>
                      <a:pt x="1985" y="159"/>
                      <a:pt x="1810" y="84"/>
                      <a:pt x="1626" y="59"/>
                    </a:cubicBezTo>
                    <a:cubicBezTo>
                      <a:pt x="1420" y="31"/>
                      <a:pt x="1133" y="1"/>
                      <a:pt x="8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262;p35"/>
              <p:cNvSpPr/>
              <p:nvPr/>
            </p:nvSpPr>
            <p:spPr>
              <a:xfrm>
                <a:off x="3423568" y="3520863"/>
                <a:ext cx="128205" cy="103076"/>
              </a:xfrm>
              <a:custGeom>
                <a:avLst/>
                <a:gdLst/>
                <a:ahLst/>
                <a:cxnLst/>
                <a:rect l="l" t="t" r="r" b="b"/>
                <a:pathLst>
                  <a:path w="7469" h="6005" extrusionOk="0">
                    <a:moveTo>
                      <a:pt x="4369" y="1"/>
                    </a:moveTo>
                    <a:cubicBezTo>
                      <a:pt x="3914" y="1"/>
                      <a:pt x="3506" y="87"/>
                      <a:pt x="3612" y="413"/>
                    </a:cubicBezTo>
                    <a:cubicBezTo>
                      <a:pt x="3834" y="1098"/>
                      <a:pt x="5913" y="2538"/>
                      <a:pt x="5913" y="2538"/>
                    </a:cubicBezTo>
                    <a:lnTo>
                      <a:pt x="863" y="3572"/>
                    </a:lnTo>
                    <a:cubicBezTo>
                      <a:pt x="550" y="4418"/>
                      <a:pt x="915" y="4034"/>
                      <a:pt x="1" y="5875"/>
                    </a:cubicBezTo>
                    <a:cubicBezTo>
                      <a:pt x="1" y="5875"/>
                      <a:pt x="332" y="6005"/>
                      <a:pt x="952" y="6005"/>
                    </a:cubicBezTo>
                    <a:cubicBezTo>
                      <a:pt x="1623" y="6005"/>
                      <a:pt x="2630" y="5853"/>
                      <a:pt x="3921" y="5223"/>
                    </a:cubicBezTo>
                    <a:cubicBezTo>
                      <a:pt x="5444" y="4480"/>
                      <a:pt x="6667" y="3608"/>
                      <a:pt x="7169" y="2658"/>
                    </a:cubicBezTo>
                    <a:cubicBezTo>
                      <a:pt x="7468" y="2092"/>
                      <a:pt x="7280" y="1390"/>
                      <a:pt x="6751" y="1031"/>
                    </a:cubicBezTo>
                    <a:lnTo>
                      <a:pt x="5637" y="274"/>
                    </a:lnTo>
                    <a:cubicBezTo>
                      <a:pt x="5492" y="159"/>
                      <a:pt x="5317" y="84"/>
                      <a:pt x="5133" y="59"/>
                    </a:cubicBezTo>
                    <a:cubicBezTo>
                      <a:pt x="4927" y="31"/>
                      <a:pt x="4640" y="1"/>
                      <a:pt x="4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5"/>
              <p:cNvSpPr/>
              <p:nvPr/>
            </p:nvSpPr>
            <p:spPr>
              <a:xfrm>
                <a:off x="3468128" y="3548001"/>
                <a:ext cx="31206" cy="18590"/>
              </a:xfrm>
              <a:custGeom>
                <a:avLst/>
                <a:gdLst/>
                <a:ahLst/>
                <a:cxnLst/>
                <a:rect l="l" t="t" r="r" b="b"/>
                <a:pathLst>
                  <a:path w="1818" h="1083" extrusionOk="0">
                    <a:moveTo>
                      <a:pt x="80" y="0"/>
                    </a:moveTo>
                    <a:cubicBezTo>
                      <a:pt x="37" y="0"/>
                      <a:pt x="1" y="45"/>
                      <a:pt x="19" y="91"/>
                    </a:cubicBezTo>
                    <a:cubicBezTo>
                      <a:pt x="25" y="105"/>
                      <a:pt x="35" y="116"/>
                      <a:pt x="47" y="124"/>
                    </a:cubicBezTo>
                    <a:lnTo>
                      <a:pt x="1682" y="1071"/>
                    </a:lnTo>
                    <a:cubicBezTo>
                      <a:pt x="1695" y="1079"/>
                      <a:pt x="1707" y="1082"/>
                      <a:pt x="1719" y="1082"/>
                    </a:cubicBezTo>
                    <a:cubicBezTo>
                      <a:pt x="1779" y="1082"/>
                      <a:pt x="1817" y="992"/>
                      <a:pt x="1749" y="955"/>
                    </a:cubicBezTo>
                    <a:lnTo>
                      <a:pt x="114" y="10"/>
                    </a:lnTo>
                    <a:cubicBezTo>
                      <a:pt x="103" y="3"/>
                      <a:pt x="92"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264;p35"/>
              <p:cNvSpPr/>
              <p:nvPr/>
            </p:nvSpPr>
            <p:spPr>
              <a:xfrm>
                <a:off x="3489447" y="3534527"/>
                <a:ext cx="31172" cy="18590"/>
              </a:xfrm>
              <a:custGeom>
                <a:avLst/>
                <a:gdLst/>
                <a:ahLst/>
                <a:cxnLst/>
                <a:rect l="l" t="t" r="r" b="b"/>
                <a:pathLst>
                  <a:path w="1816" h="1083" extrusionOk="0">
                    <a:moveTo>
                      <a:pt x="80" y="1"/>
                    </a:moveTo>
                    <a:cubicBezTo>
                      <a:pt x="37" y="1"/>
                      <a:pt x="0" y="46"/>
                      <a:pt x="19" y="91"/>
                    </a:cubicBezTo>
                    <a:cubicBezTo>
                      <a:pt x="24" y="105"/>
                      <a:pt x="35" y="116"/>
                      <a:pt x="47" y="124"/>
                    </a:cubicBezTo>
                    <a:lnTo>
                      <a:pt x="1682" y="1071"/>
                    </a:lnTo>
                    <a:cubicBezTo>
                      <a:pt x="1694" y="1079"/>
                      <a:pt x="1707" y="1082"/>
                      <a:pt x="1718" y="1082"/>
                    </a:cubicBezTo>
                    <a:cubicBezTo>
                      <a:pt x="1777" y="1082"/>
                      <a:pt x="1815" y="992"/>
                      <a:pt x="1747" y="956"/>
                    </a:cubicBezTo>
                    <a:lnTo>
                      <a:pt x="114" y="10"/>
                    </a:lnTo>
                    <a:cubicBezTo>
                      <a:pt x="103" y="4"/>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265;p35"/>
              <p:cNvSpPr/>
              <p:nvPr/>
            </p:nvSpPr>
            <p:spPr>
              <a:xfrm>
                <a:off x="3442707" y="3560944"/>
                <a:ext cx="30794" cy="18538"/>
              </a:xfrm>
              <a:custGeom>
                <a:avLst/>
                <a:gdLst/>
                <a:ahLst/>
                <a:cxnLst/>
                <a:rect l="l" t="t" r="r" b="b"/>
                <a:pathLst>
                  <a:path w="1794" h="1080" extrusionOk="0">
                    <a:moveTo>
                      <a:pt x="82" y="0"/>
                    </a:moveTo>
                    <a:cubicBezTo>
                      <a:pt x="38" y="0"/>
                      <a:pt x="1" y="45"/>
                      <a:pt x="20" y="92"/>
                    </a:cubicBezTo>
                    <a:cubicBezTo>
                      <a:pt x="26" y="105"/>
                      <a:pt x="35" y="117"/>
                      <a:pt x="48" y="123"/>
                    </a:cubicBezTo>
                    <a:lnTo>
                      <a:pt x="1684" y="1070"/>
                    </a:lnTo>
                    <a:cubicBezTo>
                      <a:pt x="1695" y="1077"/>
                      <a:pt x="1706" y="1080"/>
                      <a:pt x="1717" y="1080"/>
                    </a:cubicBezTo>
                    <a:cubicBezTo>
                      <a:pt x="1740" y="1080"/>
                      <a:pt x="1762" y="1068"/>
                      <a:pt x="1775" y="1047"/>
                    </a:cubicBezTo>
                    <a:cubicBezTo>
                      <a:pt x="1793" y="1016"/>
                      <a:pt x="1783" y="975"/>
                      <a:pt x="1750" y="956"/>
                    </a:cubicBezTo>
                    <a:lnTo>
                      <a:pt x="115" y="10"/>
                    </a:lnTo>
                    <a:cubicBezTo>
                      <a:pt x="104" y="3"/>
                      <a:pt x="9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35"/>
              <p:cNvSpPr/>
              <p:nvPr/>
            </p:nvSpPr>
            <p:spPr>
              <a:xfrm>
                <a:off x="4273184" y="3064601"/>
                <a:ext cx="472999" cy="595814"/>
              </a:xfrm>
              <a:custGeom>
                <a:avLst/>
                <a:gdLst/>
                <a:ahLst/>
                <a:cxnLst/>
                <a:rect l="l" t="t" r="r" b="b"/>
                <a:pathLst>
                  <a:path w="27556" h="34711" extrusionOk="0">
                    <a:moveTo>
                      <a:pt x="22172" y="1"/>
                    </a:moveTo>
                    <a:cubicBezTo>
                      <a:pt x="20343" y="1"/>
                      <a:pt x="18601" y="1068"/>
                      <a:pt x="17827" y="2853"/>
                    </a:cubicBezTo>
                    <a:lnTo>
                      <a:pt x="10552" y="19623"/>
                    </a:lnTo>
                    <a:lnTo>
                      <a:pt x="2337" y="26302"/>
                    </a:lnTo>
                    <a:cubicBezTo>
                      <a:pt x="308" y="27951"/>
                      <a:pt x="0" y="30933"/>
                      <a:pt x="1649" y="32963"/>
                    </a:cubicBezTo>
                    <a:cubicBezTo>
                      <a:pt x="2547" y="34068"/>
                      <a:pt x="3896" y="34710"/>
                      <a:pt x="5321" y="34710"/>
                    </a:cubicBezTo>
                    <a:cubicBezTo>
                      <a:pt x="5323" y="34710"/>
                      <a:pt x="5325" y="34710"/>
                      <a:pt x="5326" y="34710"/>
                    </a:cubicBezTo>
                    <a:cubicBezTo>
                      <a:pt x="6414" y="34710"/>
                      <a:pt x="7467" y="34336"/>
                      <a:pt x="8309" y="33649"/>
                    </a:cubicBezTo>
                    <a:lnTo>
                      <a:pt x="18318" y="25512"/>
                    </a:lnTo>
                    <a:lnTo>
                      <a:pt x="26515" y="6622"/>
                    </a:lnTo>
                    <a:cubicBezTo>
                      <a:pt x="27555" y="4222"/>
                      <a:pt x="26454" y="1435"/>
                      <a:pt x="24055" y="394"/>
                    </a:cubicBezTo>
                    <a:cubicBezTo>
                      <a:pt x="23441" y="127"/>
                      <a:pt x="22801" y="1"/>
                      <a:pt x="22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p35"/>
              <p:cNvSpPr/>
              <p:nvPr/>
            </p:nvSpPr>
            <p:spPr>
              <a:xfrm>
                <a:off x="4551480" y="3679056"/>
                <a:ext cx="458374" cy="371262"/>
              </a:xfrm>
              <a:custGeom>
                <a:avLst/>
                <a:gdLst/>
                <a:ahLst/>
                <a:cxnLst/>
                <a:rect l="l" t="t" r="r" b="b"/>
                <a:pathLst>
                  <a:path w="26704" h="21629" extrusionOk="0">
                    <a:moveTo>
                      <a:pt x="25893" y="0"/>
                    </a:moveTo>
                    <a:cubicBezTo>
                      <a:pt x="25893" y="0"/>
                      <a:pt x="15163" y="1714"/>
                      <a:pt x="7092" y="1714"/>
                    </a:cubicBezTo>
                    <a:cubicBezTo>
                      <a:pt x="4166" y="1714"/>
                      <a:pt x="1590" y="1489"/>
                      <a:pt x="1" y="876"/>
                    </a:cubicBezTo>
                    <a:lnTo>
                      <a:pt x="1" y="876"/>
                    </a:lnTo>
                    <a:cubicBezTo>
                      <a:pt x="1" y="876"/>
                      <a:pt x="817" y="15186"/>
                      <a:pt x="1748" y="21629"/>
                    </a:cubicBezTo>
                    <a:lnTo>
                      <a:pt x="26704" y="19791"/>
                    </a:lnTo>
                    <a:lnTo>
                      <a:pt x="25893"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5"/>
              <p:cNvSpPr/>
              <p:nvPr/>
            </p:nvSpPr>
            <p:spPr>
              <a:xfrm>
                <a:off x="4479833" y="4893171"/>
                <a:ext cx="278554" cy="169298"/>
              </a:xfrm>
              <a:custGeom>
                <a:avLst/>
                <a:gdLst/>
                <a:ahLst/>
                <a:cxnLst/>
                <a:rect l="l" t="t" r="r" b="b"/>
                <a:pathLst>
                  <a:path w="16228" h="9863" extrusionOk="0">
                    <a:moveTo>
                      <a:pt x="10081" y="0"/>
                    </a:moveTo>
                    <a:lnTo>
                      <a:pt x="0" y="9863"/>
                    </a:lnTo>
                    <a:lnTo>
                      <a:pt x="8730" y="9863"/>
                    </a:lnTo>
                    <a:lnTo>
                      <a:pt x="16228" y="6487"/>
                    </a:lnTo>
                    <a:lnTo>
                      <a:pt x="16228" y="381"/>
                    </a:lnTo>
                    <a:lnTo>
                      <a:pt x="10081"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5"/>
              <p:cNvSpPr/>
              <p:nvPr/>
            </p:nvSpPr>
            <p:spPr>
              <a:xfrm>
                <a:off x="4524462" y="3038527"/>
                <a:ext cx="556009" cy="691406"/>
              </a:xfrm>
              <a:custGeom>
                <a:avLst/>
                <a:gdLst/>
                <a:ahLst/>
                <a:cxnLst/>
                <a:rect l="l" t="t" r="r" b="b"/>
                <a:pathLst>
                  <a:path w="32392" h="40280" extrusionOk="0">
                    <a:moveTo>
                      <a:pt x="22665" y="0"/>
                    </a:moveTo>
                    <a:lnTo>
                      <a:pt x="8118" y="97"/>
                    </a:lnTo>
                    <a:cubicBezTo>
                      <a:pt x="7077" y="233"/>
                      <a:pt x="6052" y="653"/>
                      <a:pt x="5119" y="1325"/>
                    </a:cubicBezTo>
                    <a:cubicBezTo>
                      <a:pt x="4481" y="1785"/>
                      <a:pt x="4124" y="2061"/>
                      <a:pt x="3467" y="2768"/>
                    </a:cubicBezTo>
                    <a:cubicBezTo>
                      <a:pt x="1" y="6495"/>
                      <a:pt x="2155" y="20292"/>
                      <a:pt x="3108" y="27228"/>
                    </a:cubicBezTo>
                    <a:lnTo>
                      <a:pt x="1575" y="38192"/>
                    </a:lnTo>
                    <a:lnTo>
                      <a:pt x="11213" y="39886"/>
                    </a:lnTo>
                    <a:cubicBezTo>
                      <a:pt x="12376" y="40092"/>
                      <a:pt x="13553" y="40218"/>
                      <a:pt x="14735" y="40260"/>
                    </a:cubicBezTo>
                    <a:cubicBezTo>
                      <a:pt x="14938" y="40267"/>
                      <a:pt x="15141" y="40273"/>
                      <a:pt x="15345" y="40276"/>
                    </a:cubicBezTo>
                    <a:cubicBezTo>
                      <a:pt x="15462" y="40278"/>
                      <a:pt x="15579" y="40279"/>
                      <a:pt x="15696" y="40279"/>
                    </a:cubicBezTo>
                    <a:cubicBezTo>
                      <a:pt x="17987" y="40279"/>
                      <a:pt x="20260" y="39875"/>
                      <a:pt x="22445" y="39182"/>
                    </a:cubicBezTo>
                    <a:lnTo>
                      <a:pt x="27465" y="37315"/>
                    </a:lnTo>
                    <a:lnTo>
                      <a:pt x="25969" y="27039"/>
                    </a:lnTo>
                    <a:lnTo>
                      <a:pt x="31396" y="11456"/>
                    </a:lnTo>
                    <a:cubicBezTo>
                      <a:pt x="32392" y="7387"/>
                      <a:pt x="29950" y="2462"/>
                      <a:pt x="226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35"/>
              <p:cNvSpPr/>
              <p:nvPr/>
            </p:nvSpPr>
            <p:spPr>
              <a:xfrm>
                <a:off x="4714376" y="2807383"/>
                <a:ext cx="144855" cy="258213"/>
              </a:xfrm>
              <a:custGeom>
                <a:avLst/>
                <a:gdLst/>
                <a:ahLst/>
                <a:cxnLst/>
                <a:rect l="l" t="t" r="r" b="b"/>
                <a:pathLst>
                  <a:path w="8439" h="15043" extrusionOk="0">
                    <a:moveTo>
                      <a:pt x="6362" y="0"/>
                    </a:moveTo>
                    <a:lnTo>
                      <a:pt x="0" y="1281"/>
                    </a:lnTo>
                    <a:lnTo>
                      <a:pt x="1110" y="6644"/>
                    </a:lnTo>
                    <a:cubicBezTo>
                      <a:pt x="946" y="9328"/>
                      <a:pt x="1064" y="9257"/>
                      <a:pt x="629" y="12373"/>
                    </a:cubicBezTo>
                    <a:cubicBezTo>
                      <a:pt x="295" y="14751"/>
                      <a:pt x="2065" y="15043"/>
                      <a:pt x="3573" y="15043"/>
                    </a:cubicBezTo>
                    <a:cubicBezTo>
                      <a:pt x="3862" y="15043"/>
                      <a:pt x="4141" y="15032"/>
                      <a:pt x="4394" y="15023"/>
                    </a:cubicBezTo>
                    <a:cubicBezTo>
                      <a:pt x="5999" y="14969"/>
                      <a:pt x="8439" y="13842"/>
                      <a:pt x="8097" y="12346"/>
                    </a:cubicBezTo>
                    <a:lnTo>
                      <a:pt x="6537" y="5329"/>
                    </a:lnTo>
                    <a:lnTo>
                      <a:pt x="6362"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5"/>
              <p:cNvSpPr/>
              <p:nvPr/>
            </p:nvSpPr>
            <p:spPr>
              <a:xfrm>
                <a:off x="4731214" y="2877433"/>
                <a:ext cx="112997" cy="100724"/>
              </a:xfrm>
              <a:custGeom>
                <a:avLst/>
                <a:gdLst/>
                <a:ahLst/>
                <a:cxnLst/>
                <a:rect l="l" t="t" r="r" b="b"/>
                <a:pathLst>
                  <a:path w="6583" h="5868" extrusionOk="0">
                    <a:moveTo>
                      <a:pt x="2185" y="1"/>
                    </a:moveTo>
                    <a:cubicBezTo>
                      <a:pt x="2080" y="1"/>
                      <a:pt x="1988" y="46"/>
                      <a:pt x="1910" y="148"/>
                    </a:cubicBezTo>
                    <a:cubicBezTo>
                      <a:pt x="1007" y="1337"/>
                      <a:pt x="1" y="3426"/>
                      <a:pt x="2055" y="4780"/>
                    </a:cubicBezTo>
                    <a:cubicBezTo>
                      <a:pt x="2993" y="5400"/>
                      <a:pt x="5478" y="5713"/>
                      <a:pt x="6583" y="5868"/>
                    </a:cubicBezTo>
                    <a:lnTo>
                      <a:pt x="5993" y="2716"/>
                    </a:lnTo>
                    <a:cubicBezTo>
                      <a:pt x="4364" y="2328"/>
                      <a:pt x="2939" y="1"/>
                      <a:pt x="2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35"/>
              <p:cNvSpPr/>
              <p:nvPr/>
            </p:nvSpPr>
            <p:spPr>
              <a:xfrm>
                <a:off x="4789352" y="2991615"/>
                <a:ext cx="91472" cy="138779"/>
              </a:xfrm>
              <a:custGeom>
                <a:avLst/>
                <a:gdLst/>
                <a:ahLst/>
                <a:cxnLst/>
                <a:rect l="l" t="t" r="r" b="b"/>
                <a:pathLst>
                  <a:path w="5329" h="8085" extrusionOk="0">
                    <a:moveTo>
                      <a:pt x="5050" y="0"/>
                    </a:moveTo>
                    <a:lnTo>
                      <a:pt x="1" y="4152"/>
                    </a:lnTo>
                    <a:lnTo>
                      <a:pt x="1019" y="8084"/>
                    </a:lnTo>
                    <a:lnTo>
                      <a:pt x="5328" y="2712"/>
                    </a:lnTo>
                    <a:lnTo>
                      <a:pt x="5050"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35"/>
              <p:cNvSpPr/>
              <p:nvPr/>
            </p:nvSpPr>
            <p:spPr>
              <a:xfrm>
                <a:off x="4703630" y="2994018"/>
                <a:ext cx="91472" cy="138779"/>
              </a:xfrm>
              <a:custGeom>
                <a:avLst/>
                <a:gdLst/>
                <a:ahLst/>
                <a:cxnLst/>
                <a:rect l="l" t="t" r="r" b="b"/>
                <a:pathLst>
                  <a:path w="5329" h="8085" extrusionOk="0">
                    <a:moveTo>
                      <a:pt x="279" y="1"/>
                    </a:moveTo>
                    <a:lnTo>
                      <a:pt x="1" y="2712"/>
                    </a:lnTo>
                    <a:lnTo>
                      <a:pt x="4311" y="8085"/>
                    </a:lnTo>
                    <a:lnTo>
                      <a:pt x="5328" y="4150"/>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35"/>
              <p:cNvSpPr/>
              <p:nvPr/>
            </p:nvSpPr>
            <p:spPr>
              <a:xfrm>
                <a:off x="4476366" y="3702315"/>
                <a:ext cx="351917" cy="1197413"/>
              </a:xfrm>
              <a:custGeom>
                <a:avLst/>
                <a:gdLst/>
                <a:ahLst/>
                <a:cxnLst/>
                <a:rect l="l" t="t" r="r" b="b"/>
                <a:pathLst>
                  <a:path w="20502" h="69759" extrusionOk="0">
                    <a:moveTo>
                      <a:pt x="4725" y="1"/>
                    </a:moveTo>
                    <a:cubicBezTo>
                      <a:pt x="4561" y="1"/>
                      <a:pt x="4457" y="74"/>
                      <a:pt x="4420" y="232"/>
                    </a:cubicBezTo>
                    <a:cubicBezTo>
                      <a:pt x="1" y="19422"/>
                      <a:pt x="10285" y="69376"/>
                      <a:pt x="10285" y="69376"/>
                    </a:cubicBezTo>
                    <a:lnTo>
                      <a:pt x="16430" y="69758"/>
                    </a:lnTo>
                    <a:lnTo>
                      <a:pt x="20501" y="14059"/>
                    </a:lnTo>
                    <a:cubicBezTo>
                      <a:pt x="20501" y="14059"/>
                      <a:pt x="6985" y="1"/>
                      <a:pt x="4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35"/>
              <p:cNvSpPr/>
              <p:nvPr/>
            </p:nvSpPr>
            <p:spPr>
              <a:xfrm>
                <a:off x="4780684" y="3679056"/>
                <a:ext cx="327697" cy="1220672"/>
              </a:xfrm>
              <a:custGeom>
                <a:avLst/>
                <a:gdLst/>
                <a:ahLst/>
                <a:cxnLst/>
                <a:rect l="l" t="t" r="r" b="b"/>
                <a:pathLst>
                  <a:path w="19091" h="71114" extrusionOk="0">
                    <a:moveTo>
                      <a:pt x="12540" y="0"/>
                    </a:moveTo>
                    <a:lnTo>
                      <a:pt x="0" y="15414"/>
                    </a:lnTo>
                    <a:lnTo>
                      <a:pt x="2130" y="71113"/>
                    </a:lnTo>
                    <a:lnTo>
                      <a:pt x="8270" y="70731"/>
                    </a:lnTo>
                    <a:cubicBezTo>
                      <a:pt x="8270" y="70731"/>
                      <a:pt x="19090" y="23875"/>
                      <a:pt x="12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35"/>
              <p:cNvSpPr/>
              <p:nvPr/>
            </p:nvSpPr>
            <p:spPr>
              <a:xfrm>
                <a:off x="4593637" y="4893136"/>
                <a:ext cx="164750" cy="78461"/>
              </a:xfrm>
              <a:custGeom>
                <a:avLst/>
                <a:gdLst/>
                <a:ahLst/>
                <a:cxnLst/>
                <a:rect l="l" t="t" r="r" b="b"/>
                <a:pathLst>
                  <a:path w="9598" h="4571" extrusionOk="0">
                    <a:moveTo>
                      <a:pt x="3453" y="1"/>
                    </a:moveTo>
                    <a:lnTo>
                      <a:pt x="0" y="4548"/>
                    </a:lnTo>
                    <a:cubicBezTo>
                      <a:pt x="0" y="4548"/>
                      <a:pt x="168" y="4570"/>
                      <a:pt x="476" y="4570"/>
                    </a:cubicBezTo>
                    <a:cubicBezTo>
                      <a:pt x="1744" y="4570"/>
                      <a:pt x="5400" y="4198"/>
                      <a:pt x="9598" y="383"/>
                    </a:cubicBezTo>
                    <a:lnTo>
                      <a:pt x="3453"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35"/>
              <p:cNvSpPr/>
              <p:nvPr/>
            </p:nvSpPr>
            <p:spPr>
              <a:xfrm>
                <a:off x="4703339" y="4935637"/>
                <a:ext cx="55048" cy="126832"/>
              </a:xfrm>
              <a:custGeom>
                <a:avLst/>
                <a:gdLst/>
                <a:ahLst/>
                <a:cxnLst/>
                <a:rect l="l" t="t" r="r" b="b"/>
                <a:pathLst>
                  <a:path w="3207" h="7389" extrusionOk="0">
                    <a:moveTo>
                      <a:pt x="3207" y="1"/>
                    </a:moveTo>
                    <a:lnTo>
                      <a:pt x="1" y="2852"/>
                    </a:lnTo>
                    <a:lnTo>
                      <a:pt x="1" y="7389"/>
                    </a:lnTo>
                    <a:lnTo>
                      <a:pt x="3207" y="7389"/>
                    </a:lnTo>
                    <a:lnTo>
                      <a:pt x="3207"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35"/>
              <p:cNvSpPr/>
              <p:nvPr/>
            </p:nvSpPr>
            <p:spPr>
              <a:xfrm>
                <a:off x="4817228" y="4893171"/>
                <a:ext cx="271224" cy="169298"/>
              </a:xfrm>
              <a:custGeom>
                <a:avLst/>
                <a:gdLst/>
                <a:ahLst/>
                <a:cxnLst/>
                <a:rect l="l" t="t" r="r" b="b"/>
                <a:pathLst>
                  <a:path w="15801" h="9863" extrusionOk="0">
                    <a:moveTo>
                      <a:pt x="6147" y="0"/>
                    </a:moveTo>
                    <a:lnTo>
                      <a:pt x="4" y="384"/>
                    </a:lnTo>
                    <a:lnTo>
                      <a:pt x="1" y="6487"/>
                    </a:lnTo>
                    <a:lnTo>
                      <a:pt x="7071" y="9863"/>
                    </a:lnTo>
                    <a:lnTo>
                      <a:pt x="15801" y="9863"/>
                    </a:lnTo>
                    <a:lnTo>
                      <a:pt x="6147"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 name="Google Shape;279;p35"/>
              <p:cNvSpPr/>
              <p:nvPr/>
            </p:nvSpPr>
            <p:spPr>
              <a:xfrm>
                <a:off x="4817125" y="4892828"/>
                <a:ext cx="164853" cy="78461"/>
              </a:xfrm>
              <a:custGeom>
                <a:avLst/>
                <a:gdLst/>
                <a:ahLst/>
                <a:cxnLst/>
                <a:rect l="l" t="t" r="r" b="b"/>
                <a:pathLst>
                  <a:path w="9604" h="4571" extrusionOk="0">
                    <a:moveTo>
                      <a:pt x="6139" y="0"/>
                    </a:moveTo>
                    <a:lnTo>
                      <a:pt x="0" y="102"/>
                    </a:lnTo>
                    <a:cubicBezTo>
                      <a:pt x="4678" y="4351"/>
                      <a:pt x="8689" y="4571"/>
                      <a:pt x="9467" y="4571"/>
                    </a:cubicBezTo>
                    <a:cubicBezTo>
                      <a:pt x="9557" y="4571"/>
                      <a:pt x="9604" y="4568"/>
                      <a:pt x="9604" y="4568"/>
                    </a:cubicBezTo>
                    <a:lnTo>
                      <a:pt x="6139"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280;p35"/>
              <p:cNvSpPr/>
              <p:nvPr/>
            </p:nvSpPr>
            <p:spPr>
              <a:xfrm>
                <a:off x="4817228" y="4935637"/>
                <a:ext cx="55048" cy="126832"/>
              </a:xfrm>
              <a:custGeom>
                <a:avLst/>
                <a:gdLst/>
                <a:ahLst/>
                <a:cxnLst/>
                <a:rect l="l" t="t" r="r" b="b"/>
                <a:pathLst>
                  <a:path w="3207" h="7389" extrusionOk="0">
                    <a:moveTo>
                      <a:pt x="1" y="1"/>
                    </a:moveTo>
                    <a:lnTo>
                      <a:pt x="1" y="7389"/>
                    </a:lnTo>
                    <a:lnTo>
                      <a:pt x="3206" y="7389"/>
                    </a:lnTo>
                    <a:lnTo>
                      <a:pt x="3206" y="285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 name="Google Shape;281;p35"/>
              <p:cNvSpPr/>
              <p:nvPr/>
            </p:nvSpPr>
            <p:spPr>
              <a:xfrm>
                <a:off x="4634867" y="2607582"/>
                <a:ext cx="271070" cy="342991"/>
              </a:xfrm>
              <a:custGeom>
                <a:avLst/>
                <a:gdLst/>
                <a:ahLst/>
                <a:cxnLst/>
                <a:rect l="l" t="t" r="r" b="b"/>
                <a:pathLst>
                  <a:path w="15792" h="19982" extrusionOk="0">
                    <a:moveTo>
                      <a:pt x="7767" y="1"/>
                    </a:moveTo>
                    <a:cubicBezTo>
                      <a:pt x="4074" y="1"/>
                      <a:pt x="611" y="875"/>
                      <a:pt x="807" y="2580"/>
                    </a:cubicBezTo>
                    <a:cubicBezTo>
                      <a:pt x="963" y="3935"/>
                      <a:pt x="1" y="10703"/>
                      <a:pt x="3740" y="16932"/>
                    </a:cubicBezTo>
                    <a:cubicBezTo>
                      <a:pt x="4984" y="19002"/>
                      <a:pt x="6757" y="19982"/>
                      <a:pt x="8515" y="19982"/>
                    </a:cubicBezTo>
                    <a:cubicBezTo>
                      <a:pt x="10945" y="19982"/>
                      <a:pt x="13343" y="18108"/>
                      <a:pt x="14266" y="14648"/>
                    </a:cubicBezTo>
                    <a:cubicBezTo>
                      <a:pt x="15791" y="8930"/>
                      <a:pt x="13840" y="885"/>
                      <a:pt x="13007" y="648"/>
                    </a:cubicBezTo>
                    <a:cubicBezTo>
                      <a:pt x="11481" y="215"/>
                      <a:pt x="9596" y="1"/>
                      <a:pt x="77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5"/>
              <p:cNvSpPr/>
              <p:nvPr/>
            </p:nvSpPr>
            <p:spPr>
              <a:xfrm>
                <a:off x="4720744" y="2765157"/>
                <a:ext cx="15843" cy="13423"/>
              </a:xfrm>
              <a:custGeom>
                <a:avLst/>
                <a:gdLst/>
                <a:ahLst/>
                <a:cxnLst/>
                <a:rect l="l" t="t" r="r" b="b"/>
                <a:pathLst>
                  <a:path w="923" h="782" extrusionOk="0">
                    <a:moveTo>
                      <a:pt x="414" y="1"/>
                    </a:moveTo>
                    <a:cubicBezTo>
                      <a:pt x="400" y="1"/>
                      <a:pt x="385" y="2"/>
                      <a:pt x="370" y="3"/>
                    </a:cubicBezTo>
                    <a:cubicBezTo>
                      <a:pt x="157" y="25"/>
                      <a:pt x="1" y="217"/>
                      <a:pt x="23" y="431"/>
                    </a:cubicBezTo>
                    <a:cubicBezTo>
                      <a:pt x="45" y="649"/>
                      <a:pt x="227" y="781"/>
                      <a:pt x="413" y="781"/>
                    </a:cubicBezTo>
                    <a:cubicBezTo>
                      <a:pt x="522" y="781"/>
                      <a:pt x="633" y="736"/>
                      <a:pt x="714" y="637"/>
                    </a:cubicBezTo>
                    <a:cubicBezTo>
                      <a:pt x="923" y="378"/>
                      <a:pt x="734" y="1"/>
                      <a:pt x="4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35"/>
              <p:cNvSpPr/>
              <p:nvPr/>
            </p:nvSpPr>
            <p:spPr>
              <a:xfrm>
                <a:off x="4823047" y="2753279"/>
                <a:ext cx="15860" cy="13406"/>
              </a:xfrm>
              <a:custGeom>
                <a:avLst/>
                <a:gdLst/>
                <a:ahLst/>
                <a:cxnLst/>
                <a:rect l="l" t="t" r="r" b="b"/>
                <a:pathLst>
                  <a:path w="924" h="781" extrusionOk="0">
                    <a:moveTo>
                      <a:pt x="415" y="0"/>
                    </a:moveTo>
                    <a:cubicBezTo>
                      <a:pt x="400" y="0"/>
                      <a:pt x="386" y="1"/>
                      <a:pt x="371" y="3"/>
                    </a:cubicBezTo>
                    <a:cubicBezTo>
                      <a:pt x="156" y="24"/>
                      <a:pt x="0" y="215"/>
                      <a:pt x="23" y="430"/>
                    </a:cubicBezTo>
                    <a:cubicBezTo>
                      <a:pt x="45" y="648"/>
                      <a:pt x="228" y="780"/>
                      <a:pt x="414" y="780"/>
                    </a:cubicBezTo>
                    <a:cubicBezTo>
                      <a:pt x="523" y="780"/>
                      <a:pt x="633" y="735"/>
                      <a:pt x="713" y="636"/>
                    </a:cubicBezTo>
                    <a:cubicBezTo>
                      <a:pt x="924" y="377"/>
                      <a:pt x="734" y="0"/>
                      <a:pt x="415" y="0"/>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5"/>
              <p:cNvSpPr/>
              <p:nvPr/>
            </p:nvSpPr>
            <p:spPr>
              <a:xfrm>
                <a:off x="4774917" y="2819261"/>
                <a:ext cx="28666" cy="14676"/>
              </a:xfrm>
              <a:custGeom>
                <a:avLst/>
                <a:gdLst/>
                <a:ahLst/>
                <a:cxnLst/>
                <a:rect l="l" t="t" r="r" b="b"/>
                <a:pathLst>
                  <a:path w="1670" h="855" extrusionOk="0">
                    <a:moveTo>
                      <a:pt x="1670" y="1"/>
                    </a:moveTo>
                    <a:lnTo>
                      <a:pt x="1" y="520"/>
                    </a:lnTo>
                    <a:cubicBezTo>
                      <a:pt x="303" y="763"/>
                      <a:pt x="557" y="855"/>
                      <a:pt x="769" y="855"/>
                    </a:cubicBezTo>
                    <a:cubicBezTo>
                      <a:pt x="1418" y="855"/>
                      <a:pt x="1670" y="1"/>
                      <a:pt x="1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285;p35"/>
              <p:cNvSpPr/>
              <p:nvPr/>
            </p:nvSpPr>
            <p:spPr>
              <a:xfrm>
                <a:off x="4439358" y="2591979"/>
                <a:ext cx="246816" cy="286106"/>
              </a:xfrm>
              <a:custGeom>
                <a:avLst/>
                <a:gdLst/>
                <a:ahLst/>
                <a:cxnLst/>
                <a:rect l="l" t="t" r="r" b="b"/>
                <a:pathLst>
                  <a:path w="14379" h="16668" extrusionOk="0">
                    <a:moveTo>
                      <a:pt x="8749" y="0"/>
                    </a:moveTo>
                    <a:cubicBezTo>
                      <a:pt x="7980" y="0"/>
                      <a:pt x="7138" y="167"/>
                      <a:pt x="6225" y="573"/>
                    </a:cubicBezTo>
                    <a:cubicBezTo>
                      <a:pt x="993" y="2897"/>
                      <a:pt x="3261" y="9829"/>
                      <a:pt x="3350" y="11560"/>
                    </a:cubicBezTo>
                    <a:cubicBezTo>
                      <a:pt x="3438" y="13273"/>
                      <a:pt x="1689" y="15275"/>
                      <a:pt x="55" y="15275"/>
                    </a:cubicBezTo>
                    <a:cubicBezTo>
                      <a:pt x="37" y="15275"/>
                      <a:pt x="19" y="15275"/>
                      <a:pt x="1" y="15275"/>
                    </a:cubicBezTo>
                    <a:lnTo>
                      <a:pt x="1" y="15275"/>
                    </a:lnTo>
                    <a:cubicBezTo>
                      <a:pt x="1" y="15275"/>
                      <a:pt x="1368" y="16668"/>
                      <a:pt x="3361" y="16668"/>
                    </a:cubicBezTo>
                    <a:cubicBezTo>
                      <a:pt x="4547" y="16668"/>
                      <a:pt x="5953" y="16175"/>
                      <a:pt x="7425" y="14604"/>
                    </a:cubicBezTo>
                    <a:cubicBezTo>
                      <a:pt x="11241" y="10530"/>
                      <a:pt x="9453" y="4123"/>
                      <a:pt x="11512" y="4123"/>
                    </a:cubicBezTo>
                    <a:cubicBezTo>
                      <a:pt x="11584" y="4123"/>
                      <a:pt x="11660" y="4131"/>
                      <a:pt x="11742" y="4147"/>
                    </a:cubicBezTo>
                    <a:cubicBezTo>
                      <a:pt x="12258" y="4248"/>
                      <a:pt x="12674" y="4287"/>
                      <a:pt x="13009" y="4287"/>
                    </a:cubicBezTo>
                    <a:cubicBezTo>
                      <a:pt x="14243" y="4287"/>
                      <a:pt x="14378" y="3751"/>
                      <a:pt x="14378" y="3751"/>
                    </a:cubicBezTo>
                    <a:cubicBezTo>
                      <a:pt x="14378" y="3751"/>
                      <a:pt x="12388" y="0"/>
                      <a:pt x="8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5"/>
              <p:cNvSpPr/>
              <p:nvPr/>
            </p:nvSpPr>
            <p:spPr>
              <a:xfrm>
                <a:off x="4541335" y="2580548"/>
                <a:ext cx="282141" cy="199354"/>
              </a:xfrm>
              <a:custGeom>
                <a:avLst/>
                <a:gdLst/>
                <a:ahLst/>
                <a:cxnLst/>
                <a:rect l="l" t="t" r="r" b="b"/>
                <a:pathLst>
                  <a:path w="16437" h="11614" extrusionOk="0">
                    <a:moveTo>
                      <a:pt x="12426" y="0"/>
                    </a:moveTo>
                    <a:lnTo>
                      <a:pt x="12426" y="0"/>
                    </a:lnTo>
                    <a:cubicBezTo>
                      <a:pt x="1" y="1956"/>
                      <a:pt x="6568" y="11613"/>
                      <a:pt x="6568" y="11613"/>
                    </a:cubicBezTo>
                    <a:cubicBezTo>
                      <a:pt x="16437" y="6109"/>
                      <a:pt x="12426" y="0"/>
                      <a:pt x="12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35"/>
              <p:cNvSpPr/>
              <p:nvPr/>
            </p:nvSpPr>
            <p:spPr>
              <a:xfrm>
                <a:off x="4742492" y="2580136"/>
                <a:ext cx="191767" cy="169848"/>
              </a:xfrm>
              <a:custGeom>
                <a:avLst/>
                <a:gdLst/>
                <a:ahLst/>
                <a:cxnLst/>
                <a:rect l="l" t="t" r="r" b="b"/>
                <a:pathLst>
                  <a:path w="11172" h="9895" extrusionOk="0">
                    <a:moveTo>
                      <a:pt x="1521" y="1"/>
                    </a:moveTo>
                    <a:cubicBezTo>
                      <a:pt x="1228" y="1"/>
                      <a:pt x="924" y="10"/>
                      <a:pt x="607" y="29"/>
                    </a:cubicBezTo>
                    <a:cubicBezTo>
                      <a:pt x="607" y="29"/>
                      <a:pt x="1" y="8682"/>
                      <a:pt x="8487" y="9895"/>
                    </a:cubicBezTo>
                    <a:cubicBezTo>
                      <a:pt x="8487" y="9895"/>
                      <a:pt x="11172" y="1"/>
                      <a:pt x="1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 name="Google Shape;288;p35"/>
              <p:cNvSpPr/>
              <p:nvPr/>
            </p:nvSpPr>
            <p:spPr>
              <a:xfrm>
                <a:off x="4650968" y="2769809"/>
                <a:ext cx="50620" cy="13749"/>
              </a:xfrm>
              <a:custGeom>
                <a:avLst/>
                <a:gdLst/>
                <a:ahLst/>
                <a:cxnLst/>
                <a:rect l="l" t="t" r="r" b="b"/>
                <a:pathLst>
                  <a:path w="2949" h="801" extrusionOk="0">
                    <a:moveTo>
                      <a:pt x="2843" y="1"/>
                    </a:moveTo>
                    <a:lnTo>
                      <a:pt x="0" y="440"/>
                    </a:lnTo>
                    <a:lnTo>
                      <a:pt x="106" y="801"/>
                    </a:lnTo>
                    <a:lnTo>
                      <a:pt x="2949" y="361"/>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35"/>
              <p:cNvSpPr/>
              <p:nvPr/>
            </p:nvSpPr>
            <p:spPr>
              <a:xfrm>
                <a:off x="4856279" y="2741899"/>
                <a:ext cx="48886" cy="15243"/>
              </a:xfrm>
              <a:custGeom>
                <a:avLst/>
                <a:gdLst/>
                <a:ahLst/>
                <a:cxnLst/>
                <a:rect l="l" t="t" r="r" b="b"/>
                <a:pathLst>
                  <a:path w="2848" h="888" extrusionOk="0">
                    <a:moveTo>
                      <a:pt x="2830" y="1"/>
                    </a:moveTo>
                    <a:lnTo>
                      <a:pt x="0" y="513"/>
                    </a:lnTo>
                    <a:lnTo>
                      <a:pt x="17" y="887"/>
                    </a:lnTo>
                    <a:lnTo>
                      <a:pt x="2847" y="375"/>
                    </a:lnTo>
                    <a:lnTo>
                      <a:pt x="2830"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5"/>
              <p:cNvSpPr/>
              <p:nvPr/>
            </p:nvSpPr>
            <p:spPr>
              <a:xfrm>
                <a:off x="4624002" y="2779885"/>
                <a:ext cx="63819" cy="59511"/>
              </a:xfrm>
              <a:custGeom>
                <a:avLst/>
                <a:gdLst/>
                <a:ahLst/>
                <a:cxnLst/>
                <a:rect l="l" t="t" r="r" b="b"/>
                <a:pathLst>
                  <a:path w="3718" h="3467" extrusionOk="0">
                    <a:moveTo>
                      <a:pt x="1888" y="1"/>
                    </a:moveTo>
                    <a:cubicBezTo>
                      <a:pt x="1775" y="1"/>
                      <a:pt x="1661" y="12"/>
                      <a:pt x="1548" y="34"/>
                    </a:cubicBezTo>
                    <a:cubicBezTo>
                      <a:pt x="609" y="222"/>
                      <a:pt x="0" y="1136"/>
                      <a:pt x="189" y="2073"/>
                    </a:cubicBezTo>
                    <a:cubicBezTo>
                      <a:pt x="326" y="2761"/>
                      <a:pt x="865" y="3298"/>
                      <a:pt x="1553" y="3434"/>
                    </a:cubicBezTo>
                    <a:cubicBezTo>
                      <a:pt x="1664" y="3456"/>
                      <a:pt x="1777" y="3467"/>
                      <a:pt x="1888" y="3467"/>
                    </a:cubicBezTo>
                    <a:cubicBezTo>
                      <a:pt x="2459" y="3467"/>
                      <a:pt x="3004" y="3183"/>
                      <a:pt x="3329" y="2694"/>
                    </a:cubicBezTo>
                    <a:cubicBezTo>
                      <a:pt x="3718" y="2111"/>
                      <a:pt x="3718" y="1351"/>
                      <a:pt x="3328" y="769"/>
                    </a:cubicBezTo>
                    <a:cubicBezTo>
                      <a:pt x="3002" y="282"/>
                      <a:pt x="2458" y="1"/>
                      <a:pt x="18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5"/>
              <p:cNvSpPr/>
              <p:nvPr/>
            </p:nvSpPr>
            <p:spPr>
              <a:xfrm>
                <a:off x="4861119" y="2748799"/>
                <a:ext cx="63837" cy="59511"/>
              </a:xfrm>
              <a:custGeom>
                <a:avLst/>
                <a:gdLst/>
                <a:ahLst/>
                <a:cxnLst/>
                <a:rect l="l" t="t" r="r" b="b"/>
                <a:pathLst>
                  <a:path w="3719" h="3467" extrusionOk="0">
                    <a:moveTo>
                      <a:pt x="1888" y="0"/>
                    </a:moveTo>
                    <a:cubicBezTo>
                      <a:pt x="1775" y="0"/>
                      <a:pt x="1662" y="12"/>
                      <a:pt x="1548" y="34"/>
                    </a:cubicBezTo>
                    <a:cubicBezTo>
                      <a:pt x="609" y="221"/>
                      <a:pt x="0" y="1134"/>
                      <a:pt x="188" y="2073"/>
                    </a:cubicBezTo>
                    <a:cubicBezTo>
                      <a:pt x="325" y="2761"/>
                      <a:pt x="863" y="3298"/>
                      <a:pt x="1551" y="3434"/>
                    </a:cubicBezTo>
                    <a:cubicBezTo>
                      <a:pt x="1663" y="3456"/>
                      <a:pt x="1776" y="3466"/>
                      <a:pt x="1887" y="3466"/>
                    </a:cubicBezTo>
                    <a:cubicBezTo>
                      <a:pt x="2460" y="3466"/>
                      <a:pt x="3004" y="3182"/>
                      <a:pt x="3330" y="2694"/>
                    </a:cubicBezTo>
                    <a:cubicBezTo>
                      <a:pt x="3718" y="2111"/>
                      <a:pt x="3718" y="1351"/>
                      <a:pt x="3326" y="769"/>
                    </a:cubicBezTo>
                    <a:cubicBezTo>
                      <a:pt x="3001" y="282"/>
                      <a:pt x="2458" y="0"/>
                      <a:pt x="1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35"/>
              <p:cNvSpPr/>
              <p:nvPr/>
            </p:nvSpPr>
            <p:spPr>
              <a:xfrm>
                <a:off x="4692628" y="2725901"/>
                <a:ext cx="174860" cy="79096"/>
              </a:xfrm>
              <a:custGeom>
                <a:avLst/>
                <a:gdLst/>
                <a:ahLst/>
                <a:cxnLst/>
                <a:rect l="l" t="t" r="r" b="b"/>
                <a:pathLst>
                  <a:path w="10187" h="4608" extrusionOk="0">
                    <a:moveTo>
                      <a:pt x="7954" y="397"/>
                    </a:moveTo>
                    <a:cubicBezTo>
                      <a:pt x="8582" y="397"/>
                      <a:pt x="9178" y="771"/>
                      <a:pt x="9430" y="1388"/>
                    </a:cubicBezTo>
                    <a:cubicBezTo>
                      <a:pt x="9762" y="2203"/>
                      <a:pt x="9370" y="3133"/>
                      <a:pt x="8556" y="3465"/>
                    </a:cubicBezTo>
                    <a:lnTo>
                      <a:pt x="8558" y="3466"/>
                    </a:lnTo>
                    <a:cubicBezTo>
                      <a:pt x="8361" y="3546"/>
                      <a:pt x="8157" y="3584"/>
                      <a:pt x="7957" y="3584"/>
                    </a:cubicBezTo>
                    <a:cubicBezTo>
                      <a:pt x="7328" y="3584"/>
                      <a:pt x="6733" y="3211"/>
                      <a:pt x="6480" y="2593"/>
                    </a:cubicBezTo>
                    <a:cubicBezTo>
                      <a:pt x="6149" y="1778"/>
                      <a:pt x="6542" y="846"/>
                      <a:pt x="7353" y="515"/>
                    </a:cubicBezTo>
                    <a:cubicBezTo>
                      <a:pt x="7550" y="435"/>
                      <a:pt x="7754" y="397"/>
                      <a:pt x="7954" y="397"/>
                    </a:cubicBezTo>
                    <a:close/>
                    <a:moveTo>
                      <a:pt x="2072" y="964"/>
                    </a:moveTo>
                    <a:cubicBezTo>
                      <a:pt x="2105" y="964"/>
                      <a:pt x="2139" y="965"/>
                      <a:pt x="2172" y="967"/>
                    </a:cubicBezTo>
                    <a:cubicBezTo>
                      <a:pt x="3047" y="1016"/>
                      <a:pt x="3725" y="1769"/>
                      <a:pt x="3676" y="2646"/>
                    </a:cubicBezTo>
                    <a:cubicBezTo>
                      <a:pt x="3628" y="3495"/>
                      <a:pt x="2925" y="4150"/>
                      <a:pt x="2085" y="4150"/>
                    </a:cubicBezTo>
                    <a:cubicBezTo>
                      <a:pt x="2057" y="4150"/>
                      <a:pt x="2028" y="4150"/>
                      <a:pt x="1999" y="4148"/>
                    </a:cubicBezTo>
                    <a:lnTo>
                      <a:pt x="1999" y="4150"/>
                    </a:lnTo>
                    <a:cubicBezTo>
                      <a:pt x="1115" y="4108"/>
                      <a:pt x="434" y="3354"/>
                      <a:pt x="483" y="2471"/>
                    </a:cubicBezTo>
                    <a:cubicBezTo>
                      <a:pt x="529" y="1620"/>
                      <a:pt x="1233" y="964"/>
                      <a:pt x="2072" y="964"/>
                    </a:cubicBezTo>
                    <a:close/>
                    <a:moveTo>
                      <a:pt x="7955" y="0"/>
                    </a:moveTo>
                    <a:cubicBezTo>
                      <a:pt x="7705" y="0"/>
                      <a:pt x="7450" y="48"/>
                      <a:pt x="7203" y="148"/>
                    </a:cubicBezTo>
                    <a:cubicBezTo>
                      <a:pt x="6505" y="431"/>
                      <a:pt x="6063" y="1075"/>
                      <a:pt x="5987" y="1782"/>
                    </a:cubicBezTo>
                    <a:cubicBezTo>
                      <a:pt x="5698" y="1620"/>
                      <a:pt x="5415" y="1555"/>
                      <a:pt x="5149" y="1555"/>
                    </a:cubicBezTo>
                    <a:cubicBezTo>
                      <a:pt x="4689" y="1555"/>
                      <a:pt x="4279" y="1749"/>
                      <a:pt x="3982" y="1977"/>
                    </a:cubicBezTo>
                    <a:cubicBezTo>
                      <a:pt x="3742" y="1201"/>
                      <a:pt x="3046" y="615"/>
                      <a:pt x="2196" y="571"/>
                    </a:cubicBezTo>
                    <a:cubicBezTo>
                      <a:pt x="2158" y="569"/>
                      <a:pt x="2121" y="568"/>
                      <a:pt x="2084" y="568"/>
                    </a:cubicBezTo>
                    <a:cubicBezTo>
                      <a:pt x="1034" y="568"/>
                      <a:pt x="158" y="1389"/>
                      <a:pt x="97" y="2448"/>
                    </a:cubicBezTo>
                    <a:cubicBezTo>
                      <a:pt x="0" y="3612"/>
                      <a:pt x="918" y="4607"/>
                      <a:pt x="2081" y="4607"/>
                    </a:cubicBezTo>
                    <a:cubicBezTo>
                      <a:pt x="2093" y="4607"/>
                      <a:pt x="2104" y="4607"/>
                      <a:pt x="2116" y="4607"/>
                    </a:cubicBezTo>
                    <a:cubicBezTo>
                      <a:pt x="3296" y="4587"/>
                      <a:pt x="4199" y="3552"/>
                      <a:pt x="4060" y="2381"/>
                    </a:cubicBezTo>
                    <a:cubicBezTo>
                      <a:pt x="4248" y="2211"/>
                      <a:pt x="4650" y="1910"/>
                      <a:pt x="5151" y="1910"/>
                    </a:cubicBezTo>
                    <a:cubicBezTo>
                      <a:pt x="5409" y="1910"/>
                      <a:pt x="5692" y="1990"/>
                      <a:pt x="5987" y="2206"/>
                    </a:cubicBezTo>
                    <a:cubicBezTo>
                      <a:pt x="6002" y="2390"/>
                      <a:pt x="6046" y="2571"/>
                      <a:pt x="6113" y="2743"/>
                    </a:cubicBezTo>
                    <a:cubicBezTo>
                      <a:pt x="6438" y="3492"/>
                      <a:pt x="7168" y="3941"/>
                      <a:pt x="7938" y="3941"/>
                    </a:cubicBezTo>
                    <a:cubicBezTo>
                      <a:pt x="8189" y="3941"/>
                      <a:pt x="8445" y="3893"/>
                      <a:pt x="8692" y="3792"/>
                    </a:cubicBezTo>
                    <a:cubicBezTo>
                      <a:pt x="9693" y="3384"/>
                      <a:pt x="10186" y="2248"/>
                      <a:pt x="9798" y="1237"/>
                    </a:cubicBezTo>
                    <a:lnTo>
                      <a:pt x="9799" y="1237"/>
                    </a:lnTo>
                    <a:cubicBezTo>
                      <a:pt x="9484" y="466"/>
                      <a:pt x="8740" y="0"/>
                      <a:pt x="7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5"/>
              <p:cNvSpPr/>
              <p:nvPr/>
            </p:nvSpPr>
            <p:spPr>
              <a:xfrm>
                <a:off x="4739642" y="2844099"/>
                <a:ext cx="58515" cy="21765"/>
              </a:xfrm>
              <a:custGeom>
                <a:avLst/>
                <a:gdLst/>
                <a:ahLst/>
                <a:cxnLst/>
                <a:rect l="l" t="t" r="r" b="b"/>
                <a:pathLst>
                  <a:path w="3409" h="1268" extrusionOk="0">
                    <a:moveTo>
                      <a:pt x="118" y="1"/>
                    </a:moveTo>
                    <a:cubicBezTo>
                      <a:pt x="59" y="1"/>
                      <a:pt x="0" y="61"/>
                      <a:pt x="35" y="133"/>
                    </a:cubicBezTo>
                    <a:cubicBezTo>
                      <a:pt x="42" y="144"/>
                      <a:pt x="516" y="984"/>
                      <a:pt x="1628" y="1211"/>
                    </a:cubicBezTo>
                    <a:cubicBezTo>
                      <a:pt x="1803" y="1246"/>
                      <a:pt x="1994" y="1267"/>
                      <a:pt x="2201" y="1267"/>
                    </a:cubicBezTo>
                    <a:cubicBezTo>
                      <a:pt x="2535" y="1267"/>
                      <a:pt x="2912" y="1213"/>
                      <a:pt x="3335" y="1081"/>
                    </a:cubicBezTo>
                    <a:cubicBezTo>
                      <a:pt x="3382" y="1066"/>
                      <a:pt x="3408" y="1016"/>
                      <a:pt x="3394" y="969"/>
                    </a:cubicBezTo>
                    <a:cubicBezTo>
                      <a:pt x="3382" y="930"/>
                      <a:pt x="3346" y="905"/>
                      <a:pt x="3308" y="905"/>
                    </a:cubicBezTo>
                    <a:cubicBezTo>
                      <a:pt x="3299" y="905"/>
                      <a:pt x="3289" y="907"/>
                      <a:pt x="3280" y="910"/>
                    </a:cubicBezTo>
                    <a:cubicBezTo>
                      <a:pt x="2869" y="1037"/>
                      <a:pt x="2505" y="1090"/>
                      <a:pt x="2185" y="1090"/>
                    </a:cubicBezTo>
                    <a:cubicBezTo>
                      <a:pt x="789" y="1090"/>
                      <a:pt x="222" y="97"/>
                      <a:pt x="193" y="45"/>
                    </a:cubicBezTo>
                    <a:cubicBezTo>
                      <a:pt x="174" y="14"/>
                      <a:pt x="146"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5"/>
              <p:cNvSpPr/>
              <p:nvPr/>
            </p:nvSpPr>
            <p:spPr>
              <a:xfrm>
                <a:off x="4326447" y="2846948"/>
                <a:ext cx="1116600" cy="1096723"/>
              </a:xfrm>
              <a:custGeom>
                <a:avLst/>
                <a:gdLst/>
                <a:ahLst/>
                <a:cxnLst/>
                <a:rect l="l" t="t" r="r" b="b"/>
                <a:pathLst>
                  <a:path w="65051" h="63893" extrusionOk="0">
                    <a:moveTo>
                      <a:pt x="33827" y="0"/>
                    </a:moveTo>
                    <a:cubicBezTo>
                      <a:pt x="30878" y="0"/>
                      <a:pt x="27968" y="2172"/>
                      <a:pt x="27302" y="5074"/>
                    </a:cubicBezTo>
                    <a:cubicBezTo>
                      <a:pt x="26950" y="6600"/>
                      <a:pt x="27157" y="8202"/>
                      <a:pt x="27887" y="9589"/>
                    </a:cubicBezTo>
                    <a:cubicBezTo>
                      <a:pt x="28441" y="10642"/>
                      <a:pt x="28362" y="11917"/>
                      <a:pt x="27682" y="12893"/>
                    </a:cubicBezTo>
                    <a:lnTo>
                      <a:pt x="27479" y="13186"/>
                    </a:lnTo>
                    <a:cubicBezTo>
                      <a:pt x="26964" y="13927"/>
                      <a:pt x="26173" y="14333"/>
                      <a:pt x="25350" y="14333"/>
                    </a:cubicBezTo>
                    <a:cubicBezTo>
                      <a:pt x="25170" y="14333"/>
                      <a:pt x="24987" y="14314"/>
                      <a:pt x="24806" y="14274"/>
                    </a:cubicBezTo>
                    <a:lnTo>
                      <a:pt x="9599" y="10909"/>
                    </a:lnTo>
                    <a:lnTo>
                      <a:pt x="6278" y="25921"/>
                    </a:lnTo>
                    <a:cubicBezTo>
                      <a:pt x="6358" y="25927"/>
                      <a:pt x="6438" y="25930"/>
                      <a:pt x="6519" y="25930"/>
                    </a:cubicBezTo>
                    <a:cubicBezTo>
                      <a:pt x="7032" y="25930"/>
                      <a:pt x="7538" y="25806"/>
                      <a:pt x="7994" y="25567"/>
                    </a:cubicBezTo>
                    <a:cubicBezTo>
                      <a:pt x="8938" y="25069"/>
                      <a:pt x="9983" y="24814"/>
                      <a:pt x="11038" y="24814"/>
                    </a:cubicBezTo>
                    <a:cubicBezTo>
                      <a:pt x="11474" y="24814"/>
                      <a:pt x="11912" y="24857"/>
                      <a:pt x="12345" y="24946"/>
                    </a:cubicBezTo>
                    <a:cubicBezTo>
                      <a:pt x="15708" y="25629"/>
                      <a:pt x="18126" y="29228"/>
                      <a:pt x="17480" y="32599"/>
                    </a:cubicBezTo>
                    <a:cubicBezTo>
                      <a:pt x="16876" y="35759"/>
                      <a:pt x="14116" y="37927"/>
                      <a:pt x="11046" y="37927"/>
                    </a:cubicBezTo>
                    <a:cubicBezTo>
                      <a:pt x="10577" y="37927"/>
                      <a:pt x="10101" y="37876"/>
                      <a:pt x="9624" y="37771"/>
                    </a:cubicBezTo>
                    <a:cubicBezTo>
                      <a:pt x="8114" y="37439"/>
                      <a:pt x="6771" y="36582"/>
                      <a:pt x="5833" y="35351"/>
                    </a:cubicBezTo>
                    <a:cubicBezTo>
                      <a:pt x="5470" y="34877"/>
                      <a:pt x="4981" y="34514"/>
                      <a:pt x="4423" y="34303"/>
                    </a:cubicBezTo>
                    <a:lnTo>
                      <a:pt x="0" y="54293"/>
                    </a:lnTo>
                    <a:lnTo>
                      <a:pt x="17858" y="58243"/>
                    </a:lnTo>
                    <a:cubicBezTo>
                      <a:pt x="17903" y="57649"/>
                      <a:pt x="17780" y="57055"/>
                      <a:pt x="17502" y="56527"/>
                    </a:cubicBezTo>
                    <a:cubicBezTo>
                      <a:pt x="16800" y="55193"/>
                      <a:pt x="16580" y="53657"/>
                      <a:pt x="16883" y="52179"/>
                    </a:cubicBezTo>
                    <a:cubicBezTo>
                      <a:pt x="17490" y="49184"/>
                      <a:pt x="20412" y="46938"/>
                      <a:pt x="23425" y="46938"/>
                    </a:cubicBezTo>
                    <a:cubicBezTo>
                      <a:pt x="23795" y="46938"/>
                      <a:pt x="24166" y="46972"/>
                      <a:pt x="24535" y="47042"/>
                    </a:cubicBezTo>
                    <a:cubicBezTo>
                      <a:pt x="28178" y="47740"/>
                      <a:pt x="30504" y="51300"/>
                      <a:pt x="29708" y="54899"/>
                    </a:cubicBezTo>
                    <a:cubicBezTo>
                      <a:pt x="29376" y="56409"/>
                      <a:pt x="28519" y="57752"/>
                      <a:pt x="27288" y="58689"/>
                    </a:cubicBezTo>
                    <a:cubicBezTo>
                      <a:pt x="26814" y="59051"/>
                      <a:pt x="26451" y="59540"/>
                      <a:pt x="26240" y="60098"/>
                    </a:cubicBezTo>
                    <a:lnTo>
                      <a:pt x="43385" y="63892"/>
                    </a:lnTo>
                    <a:lnTo>
                      <a:pt x="47169" y="46783"/>
                    </a:lnTo>
                    <a:cubicBezTo>
                      <a:pt x="47424" y="45637"/>
                      <a:pt x="48344" y="44757"/>
                      <a:pt x="49502" y="44556"/>
                    </a:cubicBezTo>
                    <a:lnTo>
                      <a:pt x="49686" y="44524"/>
                    </a:lnTo>
                    <a:cubicBezTo>
                      <a:pt x="49867" y="44493"/>
                      <a:pt x="50049" y="44478"/>
                      <a:pt x="50230" y="44478"/>
                    </a:cubicBezTo>
                    <a:cubicBezTo>
                      <a:pt x="51217" y="44478"/>
                      <a:pt x="52162" y="44936"/>
                      <a:pt x="52773" y="45737"/>
                    </a:cubicBezTo>
                    <a:cubicBezTo>
                      <a:pt x="53711" y="46967"/>
                      <a:pt x="55054" y="47825"/>
                      <a:pt x="56564" y="48156"/>
                    </a:cubicBezTo>
                    <a:cubicBezTo>
                      <a:pt x="57041" y="48262"/>
                      <a:pt x="57518" y="48312"/>
                      <a:pt x="57987" y="48312"/>
                    </a:cubicBezTo>
                    <a:cubicBezTo>
                      <a:pt x="61054" y="48312"/>
                      <a:pt x="63811" y="46147"/>
                      <a:pt x="64419" y="42991"/>
                    </a:cubicBezTo>
                    <a:cubicBezTo>
                      <a:pt x="65051" y="39702"/>
                      <a:pt x="62712" y="36117"/>
                      <a:pt x="59450" y="35367"/>
                    </a:cubicBezTo>
                    <a:cubicBezTo>
                      <a:pt x="58963" y="35254"/>
                      <a:pt x="58469" y="35198"/>
                      <a:pt x="57976" y="35198"/>
                    </a:cubicBezTo>
                    <a:cubicBezTo>
                      <a:pt x="56923" y="35198"/>
                      <a:pt x="55878" y="35453"/>
                      <a:pt x="54934" y="35952"/>
                    </a:cubicBezTo>
                    <a:cubicBezTo>
                      <a:pt x="54467" y="36196"/>
                      <a:pt x="53958" y="36317"/>
                      <a:pt x="53450" y="36317"/>
                    </a:cubicBezTo>
                    <a:cubicBezTo>
                      <a:pt x="52810" y="36317"/>
                      <a:pt x="52173" y="36125"/>
                      <a:pt x="51628" y="35746"/>
                    </a:cubicBezTo>
                    <a:lnTo>
                      <a:pt x="51475" y="35640"/>
                    </a:lnTo>
                    <a:cubicBezTo>
                      <a:pt x="50509" y="34969"/>
                      <a:pt x="50046" y="33784"/>
                      <a:pt x="50299" y="32637"/>
                    </a:cubicBezTo>
                    <a:lnTo>
                      <a:pt x="52984" y="20508"/>
                    </a:lnTo>
                    <a:lnTo>
                      <a:pt x="38486" y="17300"/>
                    </a:lnTo>
                    <a:cubicBezTo>
                      <a:pt x="37480" y="17077"/>
                      <a:pt x="36709" y="16269"/>
                      <a:pt x="36535" y="15255"/>
                    </a:cubicBezTo>
                    <a:lnTo>
                      <a:pt x="36461" y="14834"/>
                    </a:lnTo>
                    <a:cubicBezTo>
                      <a:pt x="36259" y="13661"/>
                      <a:pt x="36725" y="12470"/>
                      <a:pt x="37674" y="11748"/>
                    </a:cubicBezTo>
                    <a:cubicBezTo>
                      <a:pt x="38904" y="10810"/>
                      <a:pt x="39761" y="9467"/>
                      <a:pt x="40093" y="7959"/>
                    </a:cubicBezTo>
                    <a:cubicBezTo>
                      <a:pt x="40889" y="4363"/>
                      <a:pt x="38566" y="803"/>
                      <a:pt x="34926" y="104"/>
                    </a:cubicBezTo>
                    <a:cubicBezTo>
                      <a:pt x="34562" y="34"/>
                      <a:pt x="34194" y="0"/>
                      <a:pt x="33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5"/>
              <p:cNvSpPr/>
              <p:nvPr/>
            </p:nvSpPr>
            <p:spPr>
              <a:xfrm>
                <a:off x="5137493" y="3324067"/>
                <a:ext cx="81671" cy="36544"/>
              </a:xfrm>
              <a:custGeom>
                <a:avLst/>
                <a:gdLst/>
                <a:ahLst/>
                <a:cxnLst/>
                <a:rect l="l" t="t" r="r" b="b"/>
                <a:pathLst>
                  <a:path w="4758" h="2129" extrusionOk="0">
                    <a:moveTo>
                      <a:pt x="4757" y="0"/>
                    </a:moveTo>
                    <a:lnTo>
                      <a:pt x="2121" y="276"/>
                    </a:lnTo>
                    <a:cubicBezTo>
                      <a:pt x="1915" y="282"/>
                      <a:pt x="1715" y="343"/>
                      <a:pt x="1542" y="454"/>
                    </a:cubicBezTo>
                    <a:cubicBezTo>
                      <a:pt x="1024" y="783"/>
                      <a:pt x="1" y="1513"/>
                      <a:pt x="512" y="1833"/>
                    </a:cubicBezTo>
                    <a:cubicBezTo>
                      <a:pt x="907" y="2078"/>
                      <a:pt x="2165" y="2129"/>
                      <a:pt x="3141" y="2129"/>
                    </a:cubicBezTo>
                    <a:cubicBezTo>
                      <a:pt x="3833" y="2129"/>
                      <a:pt x="4383" y="2103"/>
                      <a:pt x="4383" y="2103"/>
                    </a:cubicBezTo>
                    <a:lnTo>
                      <a:pt x="4757"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5"/>
              <p:cNvSpPr/>
              <p:nvPr/>
            </p:nvSpPr>
            <p:spPr>
              <a:xfrm>
                <a:off x="5147775" y="3296723"/>
                <a:ext cx="81688" cy="36527"/>
              </a:xfrm>
              <a:custGeom>
                <a:avLst/>
                <a:gdLst/>
                <a:ahLst/>
                <a:cxnLst/>
                <a:rect l="l" t="t" r="r" b="b"/>
                <a:pathLst>
                  <a:path w="4759" h="2128" extrusionOk="0">
                    <a:moveTo>
                      <a:pt x="4759" y="0"/>
                    </a:moveTo>
                    <a:lnTo>
                      <a:pt x="2121" y="275"/>
                    </a:lnTo>
                    <a:cubicBezTo>
                      <a:pt x="1915" y="281"/>
                      <a:pt x="1715" y="342"/>
                      <a:pt x="1542" y="453"/>
                    </a:cubicBezTo>
                    <a:cubicBezTo>
                      <a:pt x="1024" y="782"/>
                      <a:pt x="1" y="1512"/>
                      <a:pt x="512" y="1832"/>
                    </a:cubicBezTo>
                    <a:cubicBezTo>
                      <a:pt x="906" y="2077"/>
                      <a:pt x="2158" y="2128"/>
                      <a:pt x="3134" y="2128"/>
                    </a:cubicBezTo>
                    <a:cubicBezTo>
                      <a:pt x="3830" y="2128"/>
                      <a:pt x="4384" y="2102"/>
                      <a:pt x="4384" y="2102"/>
                    </a:cubicBezTo>
                    <a:lnTo>
                      <a:pt x="4759"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35"/>
              <p:cNvSpPr/>
              <p:nvPr/>
            </p:nvSpPr>
            <p:spPr>
              <a:xfrm>
                <a:off x="5158057" y="3269345"/>
                <a:ext cx="81688" cy="36544"/>
              </a:xfrm>
              <a:custGeom>
                <a:avLst/>
                <a:gdLst/>
                <a:ahLst/>
                <a:cxnLst/>
                <a:rect l="l" t="t" r="r" b="b"/>
                <a:pathLst>
                  <a:path w="4759" h="2129" extrusionOk="0">
                    <a:moveTo>
                      <a:pt x="4759" y="1"/>
                    </a:moveTo>
                    <a:lnTo>
                      <a:pt x="2122" y="277"/>
                    </a:lnTo>
                    <a:cubicBezTo>
                      <a:pt x="1916" y="282"/>
                      <a:pt x="1717" y="343"/>
                      <a:pt x="1544" y="453"/>
                    </a:cubicBezTo>
                    <a:cubicBezTo>
                      <a:pt x="1026" y="784"/>
                      <a:pt x="1" y="1514"/>
                      <a:pt x="514" y="1832"/>
                    </a:cubicBezTo>
                    <a:cubicBezTo>
                      <a:pt x="906" y="2077"/>
                      <a:pt x="2159" y="2128"/>
                      <a:pt x="3134" y="2128"/>
                    </a:cubicBezTo>
                    <a:cubicBezTo>
                      <a:pt x="3830" y="2128"/>
                      <a:pt x="4384" y="2102"/>
                      <a:pt x="4384" y="2102"/>
                    </a:cubicBezTo>
                    <a:lnTo>
                      <a:pt x="4759"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5"/>
              <p:cNvSpPr/>
              <p:nvPr/>
            </p:nvSpPr>
            <p:spPr>
              <a:xfrm>
                <a:off x="5168373" y="3243940"/>
                <a:ext cx="91970" cy="152563"/>
              </a:xfrm>
              <a:custGeom>
                <a:avLst/>
                <a:gdLst/>
                <a:ahLst/>
                <a:cxnLst/>
                <a:rect l="l" t="t" r="r" b="b"/>
                <a:pathLst>
                  <a:path w="5358" h="8888" extrusionOk="0">
                    <a:moveTo>
                      <a:pt x="3744" y="1"/>
                    </a:moveTo>
                    <a:cubicBezTo>
                      <a:pt x="3695" y="1"/>
                      <a:pt x="3646" y="3"/>
                      <a:pt x="3596" y="8"/>
                    </a:cubicBezTo>
                    <a:lnTo>
                      <a:pt x="2120" y="163"/>
                    </a:lnTo>
                    <a:cubicBezTo>
                      <a:pt x="1914" y="169"/>
                      <a:pt x="1715" y="230"/>
                      <a:pt x="1542" y="339"/>
                    </a:cubicBezTo>
                    <a:cubicBezTo>
                      <a:pt x="1024" y="670"/>
                      <a:pt x="0" y="1400"/>
                      <a:pt x="512" y="1720"/>
                    </a:cubicBezTo>
                    <a:cubicBezTo>
                      <a:pt x="811" y="1905"/>
                      <a:pt x="1524" y="1957"/>
                      <a:pt x="2224" y="1957"/>
                    </a:cubicBezTo>
                    <a:cubicBezTo>
                      <a:pt x="3102" y="1957"/>
                      <a:pt x="3961" y="1876"/>
                      <a:pt x="3961" y="1876"/>
                    </a:cubicBezTo>
                    <a:lnTo>
                      <a:pt x="3961" y="1876"/>
                    </a:lnTo>
                    <a:lnTo>
                      <a:pt x="440" y="6336"/>
                    </a:lnTo>
                    <a:cubicBezTo>
                      <a:pt x="777" y="7272"/>
                      <a:pt x="813" y="6688"/>
                      <a:pt x="1350" y="8888"/>
                    </a:cubicBezTo>
                    <a:cubicBezTo>
                      <a:pt x="1350" y="8888"/>
                      <a:pt x="2958" y="8342"/>
                      <a:pt x="4191" y="5554"/>
                    </a:cubicBezTo>
                    <a:cubicBezTo>
                      <a:pt x="4946" y="3844"/>
                      <a:pt x="5357" y="2239"/>
                      <a:pt x="5105" y="1083"/>
                    </a:cubicBezTo>
                    <a:cubicBezTo>
                      <a:pt x="4966" y="441"/>
                      <a:pt x="4388" y="1"/>
                      <a:pt x="37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5"/>
              <p:cNvSpPr/>
              <p:nvPr/>
            </p:nvSpPr>
            <p:spPr>
              <a:xfrm>
                <a:off x="5177024" y="3295195"/>
                <a:ext cx="38570" cy="8771"/>
              </a:xfrm>
              <a:custGeom>
                <a:avLst/>
                <a:gdLst/>
                <a:ahLst/>
                <a:cxnLst/>
                <a:rect l="l" t="t" r="r" b="b"/>
                <a:pathLst>
                  <a:path w="2247" h="511" extrusionOk="0">
                    <a:moveTo>
                      <a:pt x="2147" y="1"/>
                    </a:moveTo>
                    <a:cubicBezTo>
                      <a:pt x="2143" y="1"/>
                      <a:pt x="2139" y="1"/>
                      <a:pt x="2134" y="2"/>
                    </a:cubicBezTo>
                    <a:lnTo>
                      <a:pt x="84" y="365"/>
                    </a:lnTo>
                    <a:cubicBezTo>
                      <a:pt x="16" y="378"/>
                      <a:pt x="0" y="470"/>
                      <a:pt x="63" y="503"/>
                    </a:cubicBezTo>
                    <a:cubicBezTo>
                      <a:pt x="73" y="507"/>
                      <a:pt x="85" y="510"/>
                      <a:pt x="97" y="510"/>
                    </a:cubicBezTo>
                    <a:cubicBezTo>
                      <a:pt x="101" y="510"/>
                      <a:pt x="105" y="510"/>
                      <a:pt x="109" y="509"/>
                    </a:cubicBezTo>
                    <a:lnTo>
                      <a:pt x="2161" y="145"/>
                    </a:lnTo>
                    <a:cubicBezTo>
                      <a:pt x="2247" y="126"/>
                      <a:pt x="2230" y="1"/>
                      <a:pt x="2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35"/>
              <p:cNvSpPr/>
              <p:nvPr/>
            </p:nvSpPr>
            <p:spPr>
              <a:xfrm>
                <a:off x="5185400" y="3268692"/>
                <a:ext cx="38656" cy="8788"/>
              </a:xfrm>
              <a:custGeom>
                <a:avLst/>
                <a:gdLst/>
                <a:ahLst/>
                <a:cxnLst/>
                <a:rect l="l" t="t" r="r" b="b"/>
                <a:pathLst>
                  <a:path w="2252" h="512" extrusionOk="0">
                    <a:moveTo>
                      <a:pt x="2149" y="0"/>
                    </a:moveTo>
                    <a:cubicBezTo>
                      <a:pt x="2144" y="0"/>
                      <a:pt x="2140" y="1"/>
                      <a:pt x="2135" y="2"/>
                    </a:cubicBezTo>
                    <a:lnTo>
                      <a:pt x="85" y="367"/>
                    </a:lnTo>
                    <a:cubicBezTo>
                      <a:pt x="15" y="377"/>
                      <a:pt x="0" y="471"/>
                      <a:pt x="63" y="502"/>
                    </a:cubicBezTo>
                    <a:cubicBezTo>
                      <a:pt x="73" y="508"/>
                      <a:pt x="85" y="511"/>
                      <a:pt x="97" y="511"/>
                    </a:cubicBezTo>
                    <a:cubicBezTo>
                      <a:pt x="102" y="511"/>
                      <a:pt x="106" y="511"/>
                      <a:pt x="110" y="510"/>
                    </a:cubicBezTo>
                    <a:lnTo>
                      <a:pt x="2161" y="145"/>
                    </a:lnTo>
                    <a:cubicBezTo>
                      <a:pt x="2251" y="129"/>
                      <a:pt x="2234" y="0"/>
                      <a:pt x="2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5"/>
              <p:cNvSpPr/>
              <p:nvPr/>
            </p:nvSpPr>
            <p:spPr>
              <a:xfrm>
                <a:off x="5164802" y="3324170"/>
                <a:ext cx="38656" cy="8771"/>
              </a:xfrm>
              <a:custGeom>
                <a:avLst/>
                <a:gdLst/>
                <a:ahLst/>
                <a:cxnLst/>
                <a:rect l="l" t="t" r="r" b="b"/>
                <a:pathLst>
                  <a:path w="2252" h="511" extrusionOk="0">
                    <a:moveTo>
                      <a:pt x="2152" y="0"/>
                    </a:moveTo>
                    <a:cubicBezTo>
                      <a:pt x="2147" y="0"/>
                      <a:pt x="2142" y="1"/>
                      <a:pt x="2136" y="2"/>
                    </a:cubicBezTo>
                    <a:lnTo>
                      <a:pt x="85" y="365"/>
                    </a:lnTo>
                    <a:cubicBezTo>
                      <a:pt x="16" y="378"/>
                      <a:pt x="1" y="470"/>
                      <a:pt x="63" y="503"/>
                    </a:cubicBezTo>
                    <a:cubicBezTo>
                      <a:pt x="73" y="507"/>
                      <a:pt x="85" y="510"/>
                      <a:pt x="97" y="510"/>
                    </a:cubicBezTo>
                    <a:cubicBezTo>
                      <a:pt x="102" y="510"/>
                      <a:pt x="106" y="510"/>
                      <a:pt x="110" y="509"/>
                    </a:cubicBezTo>
                    <a:lnTo>
                      <a:pt x="2161" y="145"/>
                    </a:lnTo>
                    <a:cubicBezTo>
                      <a:pt x="2251" y="129"/>
                      <a:pt x="2234" y="0"/>
                      <a:pt x="2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35"/>
              <p:cNvSpPr/>
              <p:nvPr/>
            </p:nvSpPr>
            <p:spPr>
              <a:xfrm>
                <a:off x="4350083" y="3576289"/>
                <a:ext cx="68626" cy="53023"/>
              </a:xfrm>
              <a:custGeom>
                <a:avLst/>
                <a:gdLst/>
                <a:ahLst/>
                <a:cxnLst/>
                <a:rect l="l" t="t" r="r" b="b"/>
                <a:pathLst>
                  <a:path w="3998" h="3089" extrusionOk="0">
                    <a:moveTo>
                      <a:pt x="419" y="0"/>
                    </a:moveTo>
                    <a:lnTo>
                      <a:pt x="1" y="1949"/>
                    </a:lnTo>
                    <a:cubicBezTo>
                      <a:pt x="1" y="1949"/>
                      <a:pt x="2461" y="3088"/>
                      <a:pt x="3326" y="3088"/>
                    </a:cubicBezTo>
                    <a:cubicBezTo>
                      <a:pt x="3369" y="3088"/>
                      <a:pt x="3408" y="3085"/>
                      <a:pt x="3442" y="3080"/>
                    </a:cubicBezTo>
                    <a:cubicBezTo>
                      <a:pt x="3998" y="2984"/>
                      <a:pt x="3370" y="1992"/>
                      <a:pt x="3038" y="1524"/>
                    </a:cubicBezTo>
                    <a:cubicBezTo>
                      <a:pt x="2927" y="1368"/>
                      <a:pt x="2776" y="1245"/>
                      <a:pt x="2600" y="1167"/>
                    </a:cubicBezTo>
                    <a:lnTo>
                      <a:pt x="419"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303;p35"/>
              <p:cNvSpPr/>
              <p:nvPr/>
            </p:nvSpPr>
            <p:spPr>
              <a:xfrm>
                <a:off x="4350838" y="3548997"/>
                <a:ext cx="68591" cy="53023"/>
              </a:xfrm>
              <a:custGeom>
                <a:avLst/>
                <a:gdLst/>
                <a:ahLst/>
                <a:cxnLst/>
                <a:rect l="l" t="t" r="r" b="b"/>
                <a:pathLst>
                  <a:path w="3996" h="3089" extrusionOk="0">
                    <a:moveTo>
                      <a:pt x="417" y="0"/>
                    </a:moveTo>
                    <a:lnTo>
                      <a:pt x="0" y="1949"/>
                    </a:lnTo>
                    <a:cubicBezTo>
                      <a:pt x="0" y="1949"/>
                      <a:pt x="2460" y="3089"/>
                      <a:pt x="3324" y="3089"/>
                    </a:cubicBezTo>
                    <a:cubicBezTo>
                      <a:pt x="3367" y="3089"/>
                      <a:pt x="3406" y="3086"/>
                      <a:pt x="3440" y="3080"/>
                    </a:cubicBezTo>
                    <a:cubicBezTo>
                      <a:pt x="3996" y="2985"/>
                      <a:pt x="3369" y="1994"/>
                      <a:pt x="3036" y="1526"/>
                    </a:cubicBezTo>
                    <a:cubicBezTo>
                      <a:pt x="2926" y="1369"/>
                      <a:pt x="2774" y="1245"/>
                      <a:pt x="2599" y="1169"/>
                    </a:cubicBezTo>
                    <a:lnTo>
                      <a:pt x="417"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35"/>
              <p:cNvSpPr/>
              <p:nvPr/>
            </p:nvSpPr>
            <p:spPr>
              <a:xfrm>
                <a:off x="4351593" y="3521739"/>
                <a:ext cx="68591" cy="53006"/>
              </a:xfrm>
              <a:custGeom>
                <a:avLst/>
                <a:gdLst/>
                <a:ahLst/>
                <a:cxnLst/>
                <a:rect l="l" t="t" r="r" b="b"/>
                <a:pathLst>
                  <a:path w="3996" h="3088" extrusionOk="0">
                    <a:moveTo>
                      <a:pt x="417" y="0"/>
                    </a:moveTo>
                    <a:lnTo>
                      <a:pt x="0" y="1947"/>
                    </a:lnTo>
                    <a:cubicBezTo>
                      <a:pt x="0" y="1947"/>
                      <a:pt x="2458" y="3087"/>
                      <a:pt x="3322" y="3087"/>
                    </a:cubicBezTo>
                    <a:cubicBezTo>
                      <a:pt x="3366" y="3087"/>
                      <a:pt x="3405" y="3084"/>
                      <a:pt x="3440" y="3078"/>
                    </a:cubicBezTo>
                    <a:cubicBezTo>
                      <a:pt x="3995" y="2985"/>
                      <a:pt x="3368" y="1992"/>
                      <a:pt x="3038" y="1524"/>
                    </a:cubicBezTo>
                    <a:cubicBezTo>
                      <a:pt x="2925" y="1368"/>
                      <a:pt x="2774" y="1245"/>
                      <a:pt x="2599" y="1167"/>
                    </a:cubicBezTo>
                    <a:lnTo>
                      <a:pt x="417"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35"/>
              <p:cNvSpPr/>
              <p:nvPr/>
            </p:nvSpPr>
            <p:spPr>
              <a:xfrm>
                <a:off x="4332763" y="3500609"/>
                <a:ext cx="88177" cy="148014"/>
              </a:xfrm>
              <a:custGeom>
                <a:avLst/>
                <a:gdLst/>
                <a:ahLst/>
                <a:cxnLst/>
                <a:rect l="l" t="t" r="r" b="b"/>
                <a:pathLst>
                  <a:path w="5137" h="8623" extrusionOk="0">
                    <a:moveTo>
                      <a:pt x="1897" y="0"/>
                    </a:moveTo>
                    <a:cubicBezTo>
                      <a:pt x="1485" y="0"/>
                      <a:pt x="1083" y="194"/>
                      <a:pt x="835" y="553"/>
                    </a:cubicBezTo>
                    <a:cubicBezTo>
                      <a:pt x="209" y="1464"/>
                      <a:pt x="0" y="2996"/>
                      <a:pt x="50" y="4738"/>
                    </a:cubicBezTo>
                    <a:cubicBezTo>
                      <a:pt x="133" y="7584"/>
                      <a:pt x="1330" y="8623"/>
                      <a:pt x="1330" y="8623"/>
                    </a:cubicBezTo>
                    <a:cubicBezTo>
                      <a:pt x="2570" y="6910"/>
                      <a:pt x="2395" y="7428"/>
                      <a:pt x="3016" y="6737"/>
                    </a:cubicBezTo>
                    <a:lnTo>
                      <a:pt x="1545" y="1640"/>
                    </a:lnTo>
                    <a:lnTo>
                      <a:pt x="1545" y="1640"/>
                    </a:lnTo>
                    <a:cubicBezTo>
                      <a:pt x="1545" y="1640"/>
                      <a:pt x="3631" y="2730"/>
                      <a:pt x="4462" y="2730"/>
                    </a:cubicBezTo>
                    <a:cubicBezTo>
                      <a:pt x="4505" y="2730"/>
                      <a:pt x="4545" y="2727"/>
                      <a:pt x="4581" y="2721"/>
                    </a:cubicBezTo>
                    <a:cubicBezTo>
                      <a:pt x="5136" y="2626"/>
                      <a:pt x="4509" y="1634"/>
                      <a:pt x="4178" y="1166"/>
                    </a:cubicBezTo>
                    <a:cubicBezTo>
                      <a:pt x="4066" y="1010"/>
                      <a:pt x="3915" y="887"/>
                      <a:pt x="3740" y="810"/>
                    </a:cubicBezTo>
                    <a:lnTo>
                      <a:pt x="2518" y="156"/>
                    </a:lnTo>
                    <a:cubicBezTo>
                      <a:pt x="2322" y="51"/>
                      <a:pt x="2108" y="0"/>
                      <a:pt x="1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5"/>
              <p:cNvSpPr/>
              <p:nvPr/>
            </p:nvSpPr>
            <p:spPr>
              <a:xfrm>
                <a:off x="4369823" y="3553082"/>
                <a:ext cx="31515" cy="20169"/>
              </a:xfrm>
              <a:custGeom>
                <a:avLst/>
                <a:gdLst/>
                <a:ahLst/>
                <a:cxnLst/>
                <a:rect l="l" t="t" r="r" b="b"/>
                <a:pathLst>
                  <a:path w="1836" h="1175" extrusionOk="0">
                    <a:moveTo>
                      <a:pt x="99" y="0"/>
                    </a:moveTo>
                    <a:cubicBezTo>
                      <a:pt x="40" y="0"/>
                      <a:pt x="1" y="87"/>
                      <a:pt x="64" y="127"/>
                    </a:cubicBezTo>
                    <a:lnTo>
                      <a:pt x="1709" y="1165"/>
                    </a:lnTo>
                    <a:cubicBezTo>
                      <a:pt x="1719" y="1171"/>
                      <a:pt x="1732" y="1175"/>
                      <a:pt x="1745" y="1175"/>
                    </a:cubicBezTo>
                    <a:cubicBezTo>
                      <a:pt x="1747" y="1175"/>
                      <a:pt x="1750" y="1174"/>
                      <a:pt x="1752" y="1174"/>
                    </a:cubicBezTo>
                    <a:cubicBezTo>
                      <a:pt x="1816" y="1168"/>
                      <a:pt x="1835" y="1084"/>
                      <a:pt x="1781" y="1049"/>
                    </a:cubicBezTo>
                    <a:lnTo>
                      <a:pt x="136" y="12"/>
                    </a:lnTo>
                    <a:cubicBezTo>
                      <a:pt x="123" y="4"/>
                      <a:pt x="111"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35"/>
              <p:cNvSpPr/>
              <p:nvPr/>
            </p:nvSpPr>
            <p:spPr>
              <a:xfrm>
                <a:off x="4371865" y="3527180"/>
                <a:ext cx="31584" cy="20238"/>
              </a:xfrm>
              <a:custGeom>
                <a:avLst/>
                <a:gdLst/>
                <a:ahLst/>
                <a:cxnLst/>
                <a:rect l="l" t="t" r="r" b="b"/>
                <a:pathLst>
                  <a:path w="1840" h="1179" extrusionOk="0">
                    <a:moveTo>
                      <a:pt x="101" y="1"/>
                    </a:moveTo>
                    <a:cubicBezTo>
                      <a:pt x="41" y="1"/>
                      <a:pt x="0" y="91"/>
                      <a:pt x="67" y="129"/>
                    </a:cubicBezTo>
                    <a:lnTo>
                      <a:pt x="1711" y="1167"/>
                    </a:lnTo>
                    <a:cubicBezTo>
                      <a:pt x="1722" y="1174"/>
                      <a:pt x="1736" y="1178"/>
                      <a:pt x="1749" y="1178"/>
                    </a:cubicBezTo>
                    <a:cubicBezTo>
                      <a:pt x="1751" y="1178"/>
                      <a:pt x="1753" y="1178"/>
                      <a:pt x="1755" y="1178"/>
                    </a:cubicBezTo>
                    <a:cubicBezTo>
                      <a:pt x="1819" y="1172"/>
                      <a:pt x="1839" y="1086"/>
                      <a:pt x="1783" y="1051"/>
                    </a:cubicBezTo>
                    <a:lnTo>
                      <a:pt x="140" y="14"/>
                    </a:lnTo>
                    <a:cubicBezTo>
                      <a:pt x="127" y="5"/>
                      <a:pt x="113"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5"/>
              <p:cNvSpPr/>
              <p:nvPr/>
            </p:nvSpPr>
            <p:spPr>
              <a:xfrm>
                <a:off x="4370543" y="3582417"/>
                <a:ext cx="31137" cy="20186"/>
              </a:xfrm>
              <a:custGeom>
                <a:avLst/>
                <a:gdLst/>
                <a:ahLst/>
                <a:cxnLst/>
                <a:rect l="l" t="t" r="r" b="b"/>
                <a:pathLst>
                  <a:path w="1814" h="1176" extrusionOk="0">
                    <a:moveTo>
                      <a:pt x="79" y="1"/>
                    </a:moveTo>
                    <a:cubicBezTo>
                      <a:pt x="56" y="1"/>
                      <a:pt x="34" y="12"/>
                      <a:pt x="21" y="33"/>
                    </a:cubicBezTo>
                    <a:cubicBezTo>
                      <a:pt x="1" y="64"/>
                      <a:pt x="10" y="106"/>
                      <a:pt x="43" y="127"/>
                    </a:cubicBezTo>
                    <a:lnTo>
                      <a:pt x="1687" y="1164"/>
                    </a:lnTo>
                    <a:cubicBezTo>
                      <a:pt x="1698" y="1171"/>
                      <a:pt x="1710" y="1175"/>
                      <a:pt x="1723" y="1175"/>
                    </a:cubicBezTo>
                    <a:cubicBezTo>
                      <a:pt x="1725" y="1175"/>
                      <a:pt x="1727" y="1175"/>
                      <a:pt x="1729" y="1175"/>
                    </a:cubicBezTo>
                    <a:cubicBezTo>
                      <a:pt x="1793" y="1167"/>
                      <a:pt x="1813" y="1085"/>
                      <a:pt x="1759" y="1049"/>
                    </a:cubicBezTo>
                    <a:lnTo>
                      <a:pt x="115" y="11"/>
                    </a:lnTo>
                    <a:cubicBezTo>
                      <a:pt x="103" y="4"/>
                      <a:pt x="91"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35"/>
              <p:cNvSpPr/>
              <p:nvPr/>
            </p:nvSpPr>
            <p:spPr>
              <a:xfrm>
                <a:off x="4640858" y="2800637"/>
                <a:ext cx="29610" cy="15346"/>
              </a:xfrm>
              <a:custGeom>
                <a:avLst/>
                <a:gdLst/>
                <a:ahLst/>
                <a:cxnLst/>
                <a:rect l="l" t="t" r="r" b="b"/>
                <a:pathLst>
                  <a:path w="1725" h="894" extrusionOk="0">
                    <a:moveTo>
                      <a:pt x="852" y="1"/>
                    </a:moveTo>
                    <a:cubicBezTo>
                      <a:pt x="431" y="1"/>
                      <a:pt x="60" y="347"/>
                      <a:pt x="42" y="364"/>
                    </a:cubicBezTo>
                    <a:cubicBezTo>
                      <a:pt x="1" y="404"/>
                      <a:pt x="37" y="461"/>
                      <a:pt x="81" y="461"/>
                    </a:cubicBezTo>
                    <a:cubicBezTo>
                      <a:pt x="93" y="461"/>
                      <a:pt x="106" y="456"/>
                      <a:pt x="118" y="445"/>
                    </a:cubicBezTo>
                    <a:cubicBezTo>
                      <a:pt x="123" y="440"/>
                      <a:pt x="473" y="116"/>
                      <a:pt x="851" y="116"/>
                    </a:cubicBezTo>
                    <a:cubicBezTo>
                      <a:pt x="862" y="116"/>
                      <a:pt x="872" y="117"/>
                      <a:pt x="883" y="117"/>
                    </a:cubicBezTo>
                    <a:cubicBezTo>
                      <a:pt x="422" y="381"/>
                      <a:pt x="541" y="839"/>
                      <a:pt x="543" y="846"/>
                    </a:cubicBezTo>
                    <a:cubicBezTo>
                      <a:pt x="550" y="870"/>
                      <a:pt x="572" y="885"/>
                      <a:pt x="598" y="885"/>
                    </a:cubicBezTo>
                    <a:cubicBezTo>
                      <a:pt x="600" y="885"/>
                      <a:pt x="603" y="885"/>
                      <a:pt x="605" y="885"/>
                    </a:cubicBezTo>
                    <a:lnTo>
                      <a:pt x="611" y="883"/>
                    </a:lnTo>
                    <a:cubicBezTo>
                      <a:pt x="641" y="874"/>
                      <a:pt x="660" y="844"/>
                      <a:pt x="650" y="814"/>
                    </a:cubicBezTo>
                    <a:cubicBezTo>
                      <a:pt x="645" y="794"/>
                      <a:pt x="533" y="360"/>
                      <a:pt x="1056" y="155"/>
                    </a:cubicBezTo>
                    <a:cubicBezTo>
                      <a:pt x="1288" y="240"/>
                      <a:pt x="1475" y="471"/>
                      <a:pt x="1610" y="857"/>
                    </a:cubicBezTo>
                    <a:cubicBezTo>
                      <a:pt x="1618" y="879"/>
                      <a:pt x="1638" y="893"/>
                      <a:pt x="1661" y="893"/>
                    </a:cubicBezTo>
                    <a:cubicBezTo>
                      <a:pt x="1664" y="893"/>
                      <a:pt x="1667" y="893"/>
                      <a:pt x="1670" y="892"/>
                    </a:cubicBezTo>
                    <a:cubicBezTo>
                      <a:pt x="1675" y="892"/>
                      <a:pt x="1678" y="892"/>
                      <a:pt x="1681" y="891"/>
                    </a:cubicBezTo>
                    <a:cubicBezTo>
                      <a:pt x="1709" y="880"/>
                      <a:pt x="1725" y="849"/>
                      <a:pt x="1716" y="821"/>
                    </a:cubicBezTo>
                    <a:cubicBezTo>
                      <a:pt x="1569" y="404"/>
                      <a:pt x="1360" y="151"/>
                      <a:pt x="1096" y="53"/>
                    </a:cubicBezTo>
                    <a:cubicBezTo>
                      <a:pt x="1087" y="45"/>
                      <a:pt x="1078" y="41"/>
                      <a:pt x="1065" y="41"/>
                    </a:cubicBezTo>
                    <a:cubicBezTo>
                      <a:pt x="1051" y="36"/>
                      <a:pt x="1037" y="25"/>
                      <a:pt x="1021" y="20"/>
                    </a:cubicBezTo>
                    <a:cubicBezTo>
                      <a:pt x="965" y="7"/>
                      <a:pt x="908" y="1"/>
                      <a:pt x="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310;p35"/>
              <p:cNvSpPr/>
              <p:nvPr/>
            </p:nvSpPr>
            <p:spPr>
              <a:xfrm>
                <a:off x="4883211" y="2766633"/>
                <a:ext cx="29558" cy="15363"/>
              </a:xfrm>
              <a:custGeom>
                <a:avLst/>
                <a:gdLst/>
                <a:ahLst/>
                <a:cxnLst/>
                <a:rect l="l" t="t" r="r" b="b"/>
                <a:pathLst>
                  <a:path w="1722" h="895" extrusionOk="0">
                    <a:moveTo>
                      <a:pt x="874" y="0"/>
                    </a:moveTo>
                    <a:cubicBezTo>
                      <a:pt x="819" y="0"/>
                      <a:pt x="762" y="6"/>
                      <a:pt x="706" y="20"/>
                    </a:cubicBezTo>
                    <a:cubicBezTo>
                      <a:pt x="688" y="25"/>
                      <a:pt x="676" y="36"/>
                      <a:pt x="660" y="40"/>
                    </a:cubicBezTo>
                    <a:cubicBezTo>
                      <a:pt x="649" y="40"/>
                      <a:pt x="639" y="45"/>
                      <a:pt x="631" y="53"/>
                    </a:cubicBezTo>
                    <a:cubicBezTo>
                      <a:pt x="367" y="151"/>
                      <a:pt x="158" y="404"/>
                      <a:pt x="11" y="820"/>
                    </a:cubicBezTo>
                    <a:cubicBezTo>
                      <a:pt x="0" y="849"/>
                      <a:pt x="16" y="881"/>
                      <a:pt x="46" y="891"/>
                    </a:cubicBezTo>
                    <a:cubicBezTo>
                      <a:pt x="49" y="892"/>
                      <a:pt x="52" y="892"/>
                      <a:pt x="55" y="894"/>
                    </a:cubicBezTo>
                    <a:cubicBezTo>
                      <a:pt x="57" y="894"/>
                      <a:pt x="60" y="894"/>
                      <a:pt x="62" y="894"/>
                    </a:cubicBezTo>
                    <a:cubicBezTo>
                      <a:pt x="86" y="894"/>
                      <a:pt x="107" y="879"/>
                      <a:pt x="116" y="856"/>
                    </a:cubicBezTo>
                    <a:cubicBezTo>
                      <a:pt x="250" y="471"/>
                      <a:pt x="437" y="240"/>
                      <a:pt x="670" y="154"/>
                    </a:cubicBezTo>
                    <a:cubicBezTo>
                      <a:pt x="1192" y="360"/>
                      <a:pt x="1082" y="794"/>
                      <a:pt x="1075" y="814"/>
                    </a:cubicBezTo>
                    <a:cubicBezTo>
                      <a:pt x="1068" y="844"/>
                      <a:pt x="1085" y="875"/>
                      <a:pt x="1114" y="883"/>
                    </a:cubicBezTo>
                    <a:cubicBezTo>
                      <a:pt x="1117" y="883"/>
                      <a:pt x="1119" y="884"/>
                      <a:pt x="1122" y="884"/>
                    </a:cubicBezTo>
                    <a:cubicBezTo>
                      <a:pt x="1125" y="885"/>
                      <a:pt x="1128" y="885"/>
                      <a:pt x="1131" y="885"/>
                    </a:cubicBezTo>
                    <a:cubicBezTo>
                      <a:pt x="1154" y="885"/>
                      <a:pt x="1176" y="869"/>
                      <a:pt x="1183" y="845"/>
                    </a:cubicBezTo>
                    <a:cubicBezTo>
                      <a:pt x="1185" y="841"/>
                      <a:pt x="1305" y="381"/>
                      <a:pt x="844" y="117"/>
                    </a:cubicBezTo>
                    <a:cubicBezTo>
                      <a:pt x="855" y="116"/>
                      <a:pt x="865" y="116"/>
                      <a:pt x="875" y="116"/>
                    </a:cubicBezTo>
                    <a:cubicBezTo>
                      <a:pt x="1252" y="116"/>
                      <a:pt x="1604" y="441"/>
                      <a:pt x="1609" y="444"/>
                    </a:cubicBezTo>
                    <a:cubicBezTo>
                      <a:pt x="1620" y="454"/>
                      <a:pt x="1633" y="458"/>
                      <a:pt x="1644" y="458"/>
                    </a:cubicBezTo>
                    <a:cubicBezTo>
                      <a:pt x="1687" y="458"/>
                      <a:pt x="1722" y="404"/>
                      <a:pt x="1685" y="363"/>
                    </a:cubicBezTo>
                    <a:cubicBezTo>
                      <a:pt x="1667" y="347"/>
                      <a:pt x="1295" y="0"/>
                      <a:pt x="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35"/>
              <p:cNvSpPr/>
              <p:nvPr/>
            </p:nvSpPr>
            <p:spPr>
              <a:xfrm>
                <a:off x="4794862" y="3935329"/>
                <a:ext cx="4308" cy="437862"/>
              </a:xfrm>
              <a:custGeom>
                <a:avLst/>
                <a:gdLst/>
                <a:ahLst/>
                <a:cxnLst/>
                <a:rect l="l" t="t" r="r" b="b"/>
                <a:pathLst>
                  <a:path w="251" h="25509" extrusionOk="0">
                    <a:moveTo>
                      <a:pt x="126" y="0"/>
                    </a:moveTo>
                    <a:cubicBezTo>
                      <a:pt x="57" y="0"/>
                      <a:pt x="1" y="56"/>
                      <a:pt x="1" y="126"/>
                    </a:cubicBezTo>
                    <a:lnTo>
                      <a:pt x="1" y="25383"/>
                    </a:lnTo>
                    <a:cubicBezTo>
                      <a:pt x="1" y="25452"/>
                      <a:pt x="57" y="25508"/>
                      <a:pt x="126" y="25508"/>
                    </a:cubicBezTo>
                    <a:cubicBezTo>
                      <a:pt x="194" y="25508"/>
                      <a:pt x="251" y="25452"/>
                      <a:pt x="251" y="25383"/>
                    </a:cubicBezTo>
                    <a:lnTo>
                      <a:pt x="251" y="126"/>
                    </a:lnTo>
                    <a:cubicBezTo>
                      <a:pt x="251" y="56"/>
                      <a:pt x="194" y="0"/>
                      <a:pt x="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5"/>
              <p:cNvSpPr/>
              <p:nvPr/>
            </p:nvSpPr>
            <p:spPr>
              <a:xfrm>
                <a:off x="6418585" y="2724133"/>
                <a:ext cx="635826" cy="562360"/>
              </a:xfrm>
              <a:custGeom>
                <a:avLst/>
                <a:gdLst/>
                <a:ahLst/>
                <a:cxnLst/>
                <a:rect l="l" t="t" r="r" b="b"/>
                <a:pathLst>
                  <a:path w="37042" h="32762" extrusionOk="0">
                    <a:moveTo>
                      <a:pt x="25103" y="0"/>
                    </a:moveTo>
                    <a:lnTo>
                      <a:pt x="7852" y="9112"/>
                    </a:lnTo>
                    <a:cubicBezTo>
                      <a:pt x="7852" y="9112"/>
                      <a:pt x="0" y="12108"/>
                      <a:pt x="4456" y="24597"/>
                    </a:cubicBezTo>
                    <a:cubicBezTo>
                      <a:pt x="6618" y="30658"/>
                      <a:pt x="11480" y="32761"/>
                      <a:pt x="16593" y="32761"/>
                    </a:cubicBezTo>
                    <a:cubicBezTo>
                      <a:pt x="22019" y="32761"/>
                      <a:pt x="27728" y="30393"/>
                      <a:pt x="30798" y="27872"/>
                    </a:cubicBezTo>
                    <a:cubicBezTo>
                      <a:pt x="37042" y="22744"/>
                      <a:pt x="26402" y="13132"/>
                      <a:pt x="26429" y="8033"/>
                    </a:cubicBezTo>
                    <a:cubicBezTo>
                      <a:pt x="26449" y="4092"/>
                      <a:pt x="25103" y="0"/>
                      <a:pt x="25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313;p35"/>
              <p:cNvSpPr/>
              <p:nvPr/>
            </p:nvSpPr>
            <p:spPr>
              <a:xfrm>
                <a:off x="6393456" y="3964750"/>
                <a:ext cx="287033" cy="998505"/>
              </a:xfrm>
              <a:custGeom>
                <a:avLst/>
                <a:gdLst/>
                <a:ahLst/>
                <a:cxnLst/>
                <a:rect l="l" t="t" r="r" b="b"/>
                <a:pathLst>
                  <a:path w="16722" h="58171" extrusionOk="0">
                    <a:moveTo>
                      <a:pt x="16721" y="0"/>
                    </a:moveTo>
                    <a:lnTo>
                      <a:pt x="871" y="139"/>
                    </a:lnTo>
                    <a:cubicBezTo>
                      <a:pt x="1207" y="4089"/>
                      <a:pt x="1" y="23211"/>
                      <a:pt x="466" y="26451"/>
                    </a:cubicBezTo>
                    <a:cubicBezTo>
                      <a:pt x="742" y="28370"/>
                      <a:pt x="2489" y="55324"/>
                      <a:pt x="2851" y="58004"/>
                    </a:cubicBezTo>
                    <a:cubicBezTo>
                      <a:pt x="2867" y="58118"/>
                      <a:pt x="3302" y="58171"/>
                      <a:pt x="3958" y="58171"/>
                    </a:cubicBezTo>
                    <a:cubicBezTo>
                      <a:pt x="6071" y="58171"/>
                      <a:pt x="10473" y="57621"/>
                      <a:pt x="10511" y="56786"/>
                    </a:cubicBezTo>
                    <a:cubicBezTo>
                      <a:pt x="10575" y="55400"/>
                      <a:pt x="12843" y="30641"/>
                      <a:pt x="12572" y="26828"/>
                    </a:cubicBezTo>
                    <a:cubicBezTo>
                      <a:pt x="12430" y="24835"/>
                      <a:pt x="16448" y="3835"/>
                      <a:pt x="16721" y="0"/>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35"/>
              <p:cNvSpPr/>
              <p:nvPr/>
            </p:nvSpPr>
            <p:spPr>
              <a:xfrm>
                <a:off x="6192179" y="4915743"/>
                <a:ext cx="428747" cy="218528"/>
              </a:xfrm>
              <a:custGeom>
                <a:avLst/>
                <a:gdLst/>
                <a:ahLst/>
                <a:cxnLst/>
                <a:rect l="l" t="t" r="r" b="b"/>
                <a:pathLst>
                  <a:path w="24978" h="12731" extrusionOk="0">
                    <a:moveTo>
                      <a:pt x="22316" y="1"/>
                    </a:moveTo>
                    <a:lnTo>
                      <a:pt x="13346" y="1423"/>
                    </a:lnTo>
                    <a:lnTo>
                      <a:pt x="0" y="12730"/>
                    </a:lnTo>
                    <a:lnTo>
                      <a:pt x="16827" y="11732"/>
                    </a:lnTo>
                    <a:lnTo>
                      <a:pt x="19179" y="8871"/>
                    </a:lnTo>
                    <a:lnTo>
                      <a:pt x="20611" y="11492"/>
                    </a:lnTo>
                    <a:lnTo>
                      <a:pt x="24978" y="11214"/>
                    </a:lnTo>
                    <a:lnTo>
                      <a:pt x="22316"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35"/>
              <p:cNvSpPr/>
              <p:nvPr/>
            </p:nvSpPr>
            <p:spPr>
              <a:xfrm>
                <a:off x="6192179" y="5044274"/>
                <a:ext cx="313261" cy="89996"/>
              </a:xfrm>
              <a:custGeom>
                <a:avLst/>
                <a:gdLst/>
                <a:ahLst/>
                <a:cxnLst/>
                <a:rect l="l" t="t" r="r" b="b"/>
                <a:pathLst>
                  <a:path w="18250" h="5243" extrusionOk="0">
                    <a:moveTo>
                      <a:pt x="6187" y="1"/>
                    </a:moveTo>
                    <a:lnTo>
                      <a:pt x="0" y="5242"/>
                    </a:lnTo>
                    <a:lnTo>
                      <a:pt x="0" y="5242"/>
                    </a:lnTo>
                    <a:lnTo>
                      <a:pt x="16827" y="4244"/>
                    </a:lnTo>
                    <a:lnTo>
                      <a:pt x="18249" y="2514"/>
                    </a:lnTo>
                    <a:lnTo>
                      <a:pt x="18249" y="2514"/>
                    </a:lnTo>
                    <a:lnTo>
                      <a:pt x="7020" y="3227"/>
                    </a:lnTo>
                    <a:lnTo>
                      <a:pt x="6187"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316;p35"/>
              <p:cNvSpPr/>
              <p:nvPr/>
            </p:nvSpPr>
            <p:spPr>
              <a:xfrm>
                <a:off x="6531720" y="5081660"/>
                <a:ext cx="89207" cy="31343"/>
              </a:xfrm>
              <a:custGeom>
                <a:avLst/>
                <a:gdLst/>
                <a:ahLst/>
                <a:cxnLst/>
                <a:rect l="l" t="t" r="r" b="b"/>
                <a:pathLst>
                  <a:path w="5197" h="1826" extrusionOk="0">
                    <a:moveTo>
                      <a:pt x="4829" y="1"/>
                    </a:moveTo>
                    <a:lnTo>
                      <a:pt x="0" y="308"/>
                    </a:lnTo>
                    <a:lnTo>
                      <a:pt x="830" y="1826"/>
                    </a:lnTo>
                    <a:lnTo>
                      <a:pt x="5197" y="1548"/>
                    </a:lnTo>
                    <a:lnTo>
                      <a:pt x="4829" y="1"/>
                    </a:lnTo>
                    <a:close/>
                  </a:path>
                </a:pathLst>
              </a:custGeom>
              <a:solidFill>
                <a:srgbClr val="4D31A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 name="Google Shape;317;p35"/>
              <p:cNvSpPr/>
              <p:nvPr/>
            </p:nvSpPr>
            <p:spPr>
              <a:xfrm>
                <a:off x="6364275" y="4917991"/>
                <a:ext cx="187304" cy="73998"/>
              </a:xfrm>
              <a:custGeom>
                <a:avLst/>
                <a:gdLst/>
                <a:ahLst/>
                <a:cxnLst/>
                <a:rect l="l" t="t" r="r" b="b"/>
                <a:pathLst>
                  <a:path w="10912" h="4311" extrusionOk="0">
                    <a:moveTo>
                      <a:pt x="4612" y="1"/>
                    </a:moveTo>
                    <a:lnTo>
                      <a:pt x="0" y="4107"/>
                    </a:lnTo>
                    <a:cubicBezTo>
                      <a:pt x="758" y="4248"/>
                      <a:pt x="1481" y="4310"/>
                      <a:pt x="2166" y="4310"/>
                    </a:cubicBezTo>
                    <a:cubicBezTo>
                      <a:pt x="7782" y="4310"/>
                      <a:pt x="10911" y="90"/>
                      <a:pt x="10911" y="90"/>
                    </a:cubicBezTo>
                    <a:lnTo>
                      <a:pt x="4612" y="1"/>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35"/>
              <p:cNvSpPr/>
              <p:nvPr/>
            </p:nvSpPr>
            <p:spPr>
              <a:xfrm>
                <a:off x="5994713" y="3042938"/>
                <a:ext cx="648974" cy="461721"/>
              </a:xfrm>
              <a:custGeom>
                <a:avLst/>
                <a:gdLst/>
                <a:ahLst/>
                <a:cxnLst/>
                <a:rect l="l" t="t" r="r" b="b"/>
                <a:pathLst>
                  <a:path w="37808" h="26899" extrusionOk="0">
                    <a:moveTo>
                      <a:pt x="30702" y="1"/>
                    </a:moveTo>
                    <a:cubicBezTo>
                      <a:pt x="30171" y="1"/>
                      <a:pt x="29618" y="348"/>
                      <a:pt x="28866" y="1144"/>
                    </a:cubicBezTo>
                    <a:lnTo>
                      <a:pt x="14287" y="18495"/>
                    </a:lnTo>
                    <a:lnTo>
                      <a:pt x="418" y="21155"/>
                    </a:lnTo>
                    <a:lnTo>
                      <a:pt x="0" y="26899"/>
                    </a:lnTo>
                    <a:lnTo>
                      <a:pt x="0" y="26899"/>
                    </a:lnTo>
                    <a:lnTo>
                      <a:pt x="18570" y="26294"/>
                    </a:lnTo>
                    <a:lnTo>
                      <a:pt x="36036" y="7804"/>
                    </a:lnTo>
                    <a:cubicBezTo>
                      <a:pt x="37808" y="5927"/>
                      <a:pt x="36329" y="4633"/>
                      <a:pt x="34452" y="2860"/>
                    </a:cubicBezTo>
                    <a:lnTo>
                      <a:pt x="33181" y="1659"/>
                    </a:lnTo>
                    <a:cubicBezTo>
                      <a:pt x="32101" y="639"/>
                      <a:pt x="31421" y="1"/>
                      <a:pt x="30702" y="1"/>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319;p35"/>
              <p:cNvSpPr/>
              <p:nvPr/>
            </p:nvSpPr>
            <p:spPr>
              <a:xfrm>
                <a:off x="6288303" y="3226055"/>
                <a:ext cx="168595" cy="146761"/>
              </a:xfrm>
              <a:custGeom>
                <a:avLst/>
                <a:gdLst/>
                <a:ahLst/>
                <a:cxnLst/>
                <a:rect l="l" t="t" r="r" b="b"/>
                <a:pathLst>
                  <a:path w="9822" h="8550" extrusionOk="0">
                    <a:moveTo>
                      <a:pt x="1973" y="0"/>
                    </a:moveTo>
                    <a:cubicBezTo>
                      <a:pt x="1972" y="1"/>
                      <a:pt x="0" y="3641"/>
                      <a:pt x="3345" y="3641"/>
                    </a:cubicBezTo>
                    <a:cubicBezTo>
                      <a:pt x="3377" y="3641"/>
                      <a:pt x="3410" y="3641"/>
                      <a:pt x="3444" y="3640"/>
                    </a:cubicBezTo>
                    <a:lnTo>
                      <a:pt x="3444" y="3640"/>
                    </a:lnTo>
                    <a:cubicBezTo>
                      <a:pt x="3444" y="3640"/>
                      <a:pt x="3048" y="6432"/>
                      <a:pt x="5647" y="6432"/>
                    </a:cubicBezTo>
                    <a:cubicBezTo>
                      <a:pt x="5833" y="6432"/>
                      <a:pt x="6034" y="6418"/>
                      <a:pt x="6252" y="6387"/>
                    </a:cubicBezTo>
                    <a:cubicBezTo>
                      <a:pt x="6252" y="6387"/>
                      <a:pt x="6371" y="8549"/>
                      <a:pt x="7865" y="8549"/>
                    </a:cubicBezTo>
                    <a:cubicBezTo>
                      <a:pt x="8355" y="8549"/>
                      <a:pt x="8992" y="8317"/>
                      <a:pt x="9821" y="7701"/>
                    </a:cubicBezTo>
                    <a:lnTo>
                      <a:pt x="1973"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35"/>
              <p:cNvSpPr/>
              <p:nvPr/>
            </p:nvSpPr>
            <p:spPr>
              <a:xfrm>
                <a:off x="6323783" y="3022701"/>
                <a:ext cx="337927" cy="336503"/>
              </a:xfrm>
              <a:custGeom>
                <a:avLst/>
                <a:gdLst/>
                <a:ahLst/>
                <a:cxnLst/>
                <a:rect l="l" t="t" r="r" b="b"/>
                <a:pathLst>
                  <a:path w="19687" h="19604" extrusionOk="0">
                    <a:moveTo>
                      <a:pt x="13233" y="1"/>
                    </a:moveTo>
                    <a:cubicBezTo>
                      <a:pt x="11971" y="1"/>
                      <a:pt x="10714" y="511"/>
                      <a:pt x="9796" y="1515"/>
                    </a:cubicBezTo>
                    <a:lnTo>
                      <a:pt x="1" y="12038"/>
                    </a:lnTo>
                    <a:lnTo>
                      <a:pt x="8052" y="19604"/>
                    </a:lnTo>
                    <a:lnTo>
                      <a:pt x="11919" y="15571"/>
                    </a:lnTo>
                    <a:lnTo>
                      <a:pt x="17952" y="8968"/>
                    </a:lnTo>
                    <a:cubicBezTo>
                      <a:pt x="19687" y="7069"/>
                      <a:pt x="19553" y="4125"/>
                      <a:pt x="17656" y="2392"/>
                    </a:cubicBezTo>
                    <a:lnTo>
                      <a:pt x="16370" y="1219"/>
                    </a:lnTo>
                    <a:cubicBezTo>
                      <a:pt x="15478" y="403"/>
                      <a:pt x="14353" y="1"/>
                      <a:pt x="13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35"/>
              <p:cNvSpPr/>
              <p:nvPr/>
            </p:nvSpPr>
            <p:spPr>
              <a:xfrm>
                <a:off x="5803443" y="3406081"/>
                <a:ext cx="241357" cy="139311"/>
              </a:xfrm>
              <a:custGeom>
                <a:avLst/>
                <a:gdLst/>
                <a:ahLst/>
                <a:cxnLst/>
                <a:rect l="l" t="t" r="r" b="b"/>
                <a:pathLst>
                  <a:path w="14061" h="8116" extrusionOk="0">
                    <a:moveTo>
                      <a:pt x="11561" y="0"/>
                    </a:moveTo>
                    <a:lnTo>
                      <a:pt x="5357" y="3029"/>
                    </a:lnTo>
                    <a:lnTo>
                      <a:pt x="861" y="4960"/>
                    </a:lnTo>
                    <a:cubicBezTo>
                      <a:pt x="314" y="5194"/>
                      <a:pt x="0" y="5774"/>
                      <a:pt x="103" y="6361"/>
                    </a:cubicBezTo>
                    <a:cubicBezTo>
                      <a:pt x="200" y="6919"/>
                      <a:pt x="652" y="7348"/>
                      <a:pt x="1215" y="7417"/>
                    </a:cubicBezTo>
                    <a:lnTo>
                      <a:pt x="6964" y="8106"/>
                    </a:lnTo>
                    <a:cubicBezTo>
                      <a:pt x="7014" y="8112"/>
                      <a:pt x="7065" y="8115"/>
                      <a:pt x="7115" y="8115"/>
                    </a:cubicBezTo>
                    <a:cubicBezTo>
                      <a:pt x="7265" y="8115"/>
                      <a:pt x="7414" y="8089"/>
                      <a:pt x="7555" y="8038"/>
                    </a:cubicBezTo>
                    <a:lnTo>
                      <a:pt x="14061" y="5649"/>
                    </a:lnTo>
                    <a:lnTo>
                      <a:pt x="11561" y="0"/>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35"/>
              <p:cNvSpPr/>
              <p:nvPr/>
            </p:nvSpPr>
            <p:spPr>
              <a:xfrm>
                <a:off x="5904133" y="3404210"/>
                <a:ext cx="104569" cy="35686"/>
              </a:xfrm>
              <a:custGeom>
                <a:avLst/>
                <a:gdLst/>
                <a:ahLst/>
                <a:cxnLst/>
                <a:rect l="l" t="t" r="r" b="b"/>
                <a:pathLst>
                  <a:path w="6092" h="2079" extrusionOk="0">
                    <a:moveTo>
                      <a:pt x="467" y="0"/>
                    </a:moveTo>
                    <a:cubicBezTo>
                      <a:pt x="179" y="0"/>
                      <a:pt x="1" y="326"/>
                      <a:pt x="171" y="560"/>
                    </a:cubicBezTo>
                    <a:cubicBezTo>
                      <a:pt x="501" y="1014"/>
                      <a:pt x="1253" y="1632"/>
                      <a:pt x="2959" y="1985"/>
                    </a:cubicBezTo>
                    <a:cubicBezTo>
                      <a:pt x="3274" y="2050"/>
                      <a:pt x="3558" y="2079"/>
                      <a:pt x="3813" y="2079"/>
                    </a:cubicBezTo>
                    <a:cubicBezTo>
                      <a:pt x="5935" y="2079"/>
                      <a:pt x="6092" y="72"/>
                      <a:pt x="6092" y="72"/>
                    </a:cubicBezTo>
                    <a:lnTo>
                      <a:pt x="471" y="0"/>
                    </a:lnTo>
                    <a:cubicBezTo>
                      <a:pt x="470" y="0"/>
                      <a:pt x="468" y="0"/>
                      <a:pt x="467" y="0"/>
                    </a:cubicBezTo>
                    <a:close/>
                  </a:path>
                </a:pathLst>
              </a:custGeom>
              <a:solidFill>
                <a:srgbClr val="BA6A2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35"/>
              <p:cNvSpPr/>
              <p:nvPr/>
            </p:nvSpPr>
            <p:spPr>
              <a:xfrm>
                <a:off x="5950479" y="3448770"/>
                <a:ext cx="22486" cy="43839"/>
              </a:xfrm>
              <a:custGeom>
                <a:avLst/>
                <a:gdLst/>
                <a:ahLst/>
                <a:cxnLst/>
                <a:rect l="l" t="t" r="r" b="b"/>
                <a:pathLst>
                  <a:path w="1310" h="2554" extrusionOk="0">
                    <a:moveTo>
                      <a:pt x="1198" y="1"/>
                    </a:moveTo>
                    <a:cubicBezTo>
                      <a:pt x="1183" y="1"/>
                      <a:pt x="1168" y="5"/>
                      <a:pt x="1153" y="16"/>
                    </a:cubicBezTo>
                    <a:cubicBezTo>
                      <a:pt x="1141" y="24"/>
                      <a:pt x="0" y="863"/>
                      <a:pt x="868" y="2512"/>
                    </a:cubicBezTo>
                    <a:cubicBezTo>
                      <a:pt x="882" y="2537"/>
                      <a:pt x="908" y="2554"/>
                      <a:pt x="938" y="2554"/>
                    </a:cubicBezTo>
                    <a:cubicBezTo>
                      <a:pt x="996" y="2554"/>
                      <a:pt x="1033" y="2492"/>
                      <a:pt x="1006" y="2439"/>
                    </a:cubicBezTo>
                    <a:cubicBezTo>
                      <a:pt x="203" y="914"/>
                      <a:pt x="1201" y="173"/>
                      <a:pt x="1244" y="142"/>
                    </a:cubicBezTo>
                    <a:cubicBezTo>
                      <a:pt x="1310" y="92"/>
                      <a:pt x="1262" y="1"/>
                      <a:pt x="1198" y="1"/>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35"/>
              <p:cNvSpPr/>
              <p:nvPr/>
            </p:nvSpPr>
            <p:spPr>
              <a:xfrm>
                <a:off x="5942257" y="3458348"/>
                <a:ext cx="21147" cy="7759"/>
              </a:xfrm>
              <a:custGeom>
                <a:avLst/>
                <a:gdLst/>
                <a:ahLst/>
                <a:cxnLst/>
                <a:rect l="l" t="t" r="r" b="b"/>
                <a:pathLst>
                  <a:path w="1232" h="452" extrusionOk="0">
                    <a:moveTo>
                      <a:pt x="113" y="1"/>
                    </a:moveTo>
                    <a:cubicBezTo>
                      <a:pt x="51" y="1"/>
                      <a:pt x="0" y="83"/>
                      <a:pt x="61" y="138"/>
                    </a:cubicBezTo>
                    <a:cubicBezTo>
                      <a:pt x="78" y="152"/>
                      <a:pt x="432" y="452"/>
                      <a:pt x="983" y="452"/>
                    </a:cubicBezTo>
                    <a:cubicBezTo>
                      <a:pt x="1041" y="452"/>
                      <a:pt x="1100" y="448"/>
                      <a:pt x="1158" y="442"/>
                    </a:cubicBezTo>
                    <a:cubicBezTo>
                      <a:pt x="1200" y="436"/>
                      <a:pt x="1231" y="398"/>
                      <a:pt x="1226" y="356"/>
                    </a:cubicBezTo>
                    <a:cubicBezTo>
                      <a:pt x="1222" y="317"/>
                      <a:pt x="1195" y="285"/>
                      <a:pt x="1153" y="285"/>
                    </a:cubicBezTo>
                    <a:cubicBezTo>
                      <a:pt x="1149" y="285"/>
                      <a:pt x="1144" y="285"/>
                      <a:pt x="1139" y="286"/>
                    </a:cubicBezTo>
                    <a:cubicBezTo>
                      <a:pt x="1084" y="293"/>
                      <a:pt x="1031" y="296"/>
                      <a:pt x="980" y="296"/>
                    </a:cubicBezTo>
                    <a:cubicBezTo>
                      <a:pt x="487" y="296"/>
                      <a:pt x="165" y="24"/>
                      <a:pt x="163" y="19"/>
                    </a:cubicBezTo>
                    <a:cubicBezTo>
                      <a:pt x="146" y="6"/>
                      <a:pt x="129" y="1"/>
                      <a:pt x="113" y="1"/>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35"/>
              <p:cNvSpPr/>
              <p:nvPr/>
            </p:nvSpPr>
            <p:spPr>
              <a:xfrm>
                <a:off x="5829019" y="3508161"/>
                <a:ext cx="74324" cy="22864"/>
              </a:xfrm>
              <a:custGeom>
                <a:avLst/>
                <a:gdLst/>
                <a:ahLst/>
                <a:cxnLst/>
                <a:rect l="l" t="t" r="r" b="b"/>
                <a:pathLst>
                  <a:path w="4330" h="1332" extrusionOk="0">
                    <a:moveTo>
                      <a:pt x="4216" y="1"/>
                    </a:moveTo>
                    <a:cubicBezTo>
                      <a:pt x="4209" y="1"/>
                      <a:pt x="4202" y="2"/>
                      <a:pt x="4195" y="3"/>
                    </a:cubicBezTo>
                    <a:lnTo>
                      <a:pt x="78" y="1173"/>
                    </a:lnTo>
                    <a:cubicBezTo>
                      <a:pt x="58" y="1180"/>
                      <a:pt x="39" y="1194"/>
                      <a:pt x="30" y="1212"/>
                    </a:cubicBezTo>
                    <a:cubicBezTo>
                      <a:pt x="1" y="1269"/>
                      <a:pt x="42" y="1331"/>
                      <a:pt x="100" y="1331"/>
                    </a:cubicBezTo>
                    <a:cubicBezTo>
                      <a:pt x="107" y="1331"/>
                      <a:pt x="115" y="1330"/>
                      <a:pt x="123" y="1328"/>
                    </a:cubicBezTo>
                    <a:lnTo>
                      <a:pt x="4240" y="158"/>
                    </a:lnTo>
                    <a:cubicBezTo>
                      <a:pt x="4330" y="128"/>
                      <a:pt x="4300" y="1"/>
                      <a:pt x="4216" y="1"/>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35"/>
              <p:cNvSpPr/>
              <p:nvPr/>
            </p:nvSpPr>
            <p:spPr>
              <a:xfrm>
                <a:off x="5811408" y="3498034"/>
                <a:ext cx="63287" cy="20238"/>
              </a:xfrm>
              <a:custGeom>
                <a:avLst/>
                <a:gdLst/>
                <a:ahLst/>
                <a:cxnLst/>
                <a:rect l="l" t="t" r="r" b="b"/>
                <a:pathLst>
                  <a:path w="3687" h="1179" extrusionOk="0">
                    <a:moveTo>
                      <a:pt x="3573" y="0"/>
                    </a:moveTo>
                    <a:cubicBezTo>
                      <a:pt x="3564" y="0"/>
                      <a:pt x="3556" y="1"/>
                      <a:pt x="3547" y="4"/>
                    </a:cubicBezTo>
                    <a:lnTo>
                      <a:pt x="79" y="1021"/>
                    </a:lnTo>
                    <a:cubicBezTo>
                      <a:pt x="57" y="1026"/>
                      <a:pt x="40" y="1041"/>
                      <a:pt x="29" y="1060"/>
                    </a:cubicBezTo>
                    <a:cubicBezTo>
                      <a:pt x="0" y="1116"/>
                      <a:pt x="42" y="1179"/>
                      <a:pt x="99" y="1179"/>
                    </a:cubicBezTo>
                    <a:cubicBezTo>
                      <a:pt x="107" y="1179"/>
                      <a:pt x="115" y="1178"/>
                      <a:pt x="123" y="1175"/>
                    </a:cubicBezTo>
                    <a:lnTo>
                      <a:pt x="3592" y="160"/>
                    </a:lnTo>
                    <a:cubicBezTo>
                      <a:pt x="3686" y="133"/>
                      <a:pt x="3658" y="0"/>
                      <a:pt x="3573" y="0"/>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35"/>
              <p:cNvSpPr/>
              <p:nvPr/>
            </p:nvSpPr>
            <p:spPr>
              <a:xfrm>
                <a:off x="5876154" y="3519507"/>
                <a:ext cx="53555" cy="16375"/>
              </a:xfrm>
              <a:custGeom>
                <a:avLst/>
                <a:gdLst/>
                <a:ahLst/>
                <a:cxnLst/>
                <a:rect l="l" t="t" r="r" b="b"/>
                <a:pathLst>
                  <a:path w="3120" h="954" extrusionOk="0">
                    <a:moveTo>
                      <a:pt x="3006" y="0"/>
                    </a:moveTo>
                    <a:cubicBezTo>
                      <a:pt x="2998" y="0"/>
                      <a:pt x="2990" y="1"/>
                      <a:pt x="2981" y="4"/>
                    </a:cubicBezTo>
                    <a:lnTo>
                      <a:pt x="79" y="796"/>
                    </a:lnTo>
                    <a:cubicBezTo>
                      <a:pt x="59" y="801"/>
                      <a:pt x="40" y="815"/>
                      <a:pt x="31" y="835"/>
                    </a:cubicBezTo>
                    <a:cubicBezTo>
                      <a:pt x="0" y="891"/>
                      <a:pt x="44" y="954"/>
                      <a:pt x="102" y="954"/>
                    </a:cubicBezTo>
                    <a:cubicBezTo>
                      <a:pt x="109" y="954"/>
                      <a:pt x="117" y="953"/>
                      <a:pt x="124" y="951"/>
                    </a:cubicBezTo>
                    <a:lnTo>
                      <a:pt x="3024" y="158"/>
                    </a:lnTo>
                    <a:cubicBezTo>
                      <a:pt x="3120" y="131"/>
                      <a:pt x="3090" y="0"/>
                      <a:pt x="3006" y="0"/>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5"/>
              <p:cNvSpPr/>
              <p:nvPr/>
            </p:nvSpPr>
            <p:spPr>
              <a:xfrm>
                <a:off x="6428215" y="4925149"/>
                <a:ext cx="428421" cy="218356"/>
              </a:xfrm>
              <a:custGeom>
                <a:avLst/>
                <a:gdLst/>
                <a:ahLst/>
                <a:cxnLst/>
                <a:rect l="l" t="t" r="r" b="b"/>
                <a:pathLst>
                  <a:path w="24959" h="12721" extrusionOk="0">
                    <a:moveTo>
                      <a:pt x="20462" y="0"/>
                    </a:moveTo>
                    <a:lnTo>
                      <a:pt x="13205" y="1243"/>
                    </a:lnTo>
                    <a:lnTo>
                      <a:pt x="1" y="12721"/>
                    </a:lnTo>
                    <a:lnTo>
                      <a:pt x="1" y="12721"/>
                    </a:lnTo>
                    <a:lnTo>
                      <a:pt x="16815" y="11509"/>
                    </a:lnTo>
                    <a:lnTo>
                      <a:pt x="19130" y="8618"/>
                    </a:lnTo>
                    <a:lnTo>
                      <a:pt x="20596" y="11220"/>
                    </a:lnTo>
                    <a:lnTo>
                      <a:pt x="24958" y="10888"/>
                    </a:lnTo>
                    <a:lnTo>
                      <a:pt x="20462"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 name="Google Shape;329;p35"/>
              <p:cNvSpPr/>
              <p:nvPr/>
            </p:nvSpPr>
            <p:spPr>
              <a:xfrm>
                <a:off x="6428215" y="5052170"/>
                <a:ext cx="312660" cy="91335"/>
              </a:xfrm>
              <a:custGeom>
                <a:avLst/>
                <a:gdLst/>
                <a:ahLst/>
                <a:cxnLst/>
                <a:rect l="l" t="t" r="r" b="b"/>
                <a:pathLst>
                  <a:path w="18215" h="5321" extrusionOk="0">
                    <a:moveTo>
                      <a:pt x="6121" y="1"/>
                    </a:moveTo>
                    <a:lnTo>
                      <a:pt x="1" y="5321"/>
                    </a:lnTo>
                    <a:lnTo>
                      <a:pt x="1" y="5321"/>
                    </a:lnTo>
                    <a:lnTo>
                      <a:pt x="16815" y="4109"/>
                    </a:lnTo>
                    <a:lnTo>
                      <a:pt x="18214" y="2360"/>
                    </a:lnTo>
                    <a:lnTo>
                      <a:pt x="18214" y="2360"/>
                    </a:lnTo>
                    <a:lnTo>
                      <a:pt x="6996" y="3216"/>
                    </a:lnTo>
                    <a:lnTo>
                      <a:pt x="6121"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35"/>
              <p:cNvSpPr/>
              <p:nvPr/>
            </p:nvSpPr>
            <p:spPr>
              <a:xfrm>
                <a:off x="6767155" y="5085865"/>
                <a:ext cx="89481" cy="31875"/>
              </a:xfrm>
              <a:custGeom>
                <a:avLst/>
                <a:gdLst/>
                <a:ahLst/>
                <a:cxnLst/>
                <a:rect l="l" t="t" r="r" b="b"/>
                <a:pathLst>
                  <a:path w="5213" h="1857" extrusionOk="0">
                    <a:moveTo>
                      <a:pt x="4582" y="0"/>
                    </a:moveTo>
                    <a:lnTo>
                      <a:pt x="0" y="350"/>
                    </a:lnTo>
                    <a:lnTo>
                      <a:pt x="850" y="1857"/>
                    </a:lnTo>
                    <a:lnTo>
                      <a:pt x="5212" y="1525"/>
                    </a:lnTo>
                    <a:lnTo>
                      <a:pt x="4582" y="0"/>
                    </a:ln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5"/>
              <p:cNvSpPr/>
              <p:nvPr/>
            </p:nvSpPr>
            <p:spPr>
              <a:xfrm>
                <a:off x="6585034" y="4937165"/>
                <a:ext cx="194874" cy="80058"/>
              </a:xfrm>
              <a:custGeom>
                <a:avLst/>
                <a:gdLst/>
                <a:ahLst/>
                <a:cxnLst/>
                <a:rect l="l" t="t" r="r" b="b"/>
                <a:pathLst>
                  <a:path w="11353" h="4664" extrusionOk="0">
                    <a:moveTo>
                      <a:pt x="11353" y="1"/>
                    </a:moveTo>
                    <a:lnTo>
                      <a:pt x="3475" y="1061"/>
                    </a:lnTo>
                    <a:lnTo>
                      <a:pt x="0" y="4080"/>
                    </a:lnTo>
                    <a:cubicBezTo>
                      <a:pt x="972" y="4491"/>
                      <a:pt x="1925" y="4664"/>
                      <a:pt x="2840" y="4664"/>
                    </a:cubicBezTo>
                    <a:cubicBezTo>
                      <a:pt x="7603" y="4664"/>
                      <a:pt x="11353" y="1"/>
                      <a:pt x="11353" y="1"/>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35"/>
              <p:cNvSpPr/>
              <p:nvPr/>
            </p:nvSpPr>
            <p:spPr>
              <a:xfrm>
                <a:off x="6544439" y="3907865"/>
                <a:ext cx="276357" cy="1059046"/>
              </a:xfrm>
              <a:custGeom>
                <a:avLst/>
                <a:gdLst/>
                <a:ahLst/>
                <a:cxnLst/>
                <a:rect l="l" t="t" r="r" b="b"/>
                <a:pathLst>
                  <a:path w="16100" h="61698" extrusionOk="0">
                    <a:moveTo>
                      <a:pt x="0" y="1"/>
                    </a:moveTo>
                    <a:lnTo>
                      <a:pt x="0" y="1"/>
                    </a:lnTo>
                    <a:cubicBezTo>
                      <a:pt x="461" y="3939"/>
                      <a:pt x="841" y="33971"/>
                      <a:pt x="1408" y="37195"/>
                    </a:cubicBezTo>
                    <a:cubicBezTo>
                      <a:pt x="1744" y="39105"/>
                      <a:pt x="5577" y="58908"/>
                      <a:pt x="6024" y="61574"/>
                    </a:cubicBezTo>
                    <a:cubicBezTo>
                      <a:pt x="6038" y="61659"/>
                      <a:pt x="6289" y="61698"/>
                      <a:pt x="6692" y="61698"/>
                    </a:cubicBezTo>
                    <a:cubicBezTo>
                      <a:pt x="8560" y="61698"/>
                      <a:pt x="13704" y="60866"/>
                      <a:pt x="13718" y="59966"/>
                    </a:cubicBezTo>
                    <a:cubicBezTo>
                      <a:pt x="13738" y="58580"/>
                      <a:pt x="12244" y="39958"/>
                      <a:pt x="11854" y="36155"/>
                    </a:cubicBezTo>
                    <a:cubicBezTo>
                      <a:pt x="11649" y="34166"/>
                      <a:pt x="15945" y="6291"/>
                      <a:pt x="16100" y="2449"/>
                    </a:cubicBezTo>
                    <a:lnTo>
                      <a:pt x="0" y="1"/>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35"/>
              <p:cNvSpPr/>
              <p:nvPr/>
            </p:nvSpPr>
            <p:spPr>
              <a:xfrm>
                <a:off x="6344055" y="2994276"/>
                <a:ext cx="574787" cy="819921"/>
              </a:xfrm>
              <a:custGeom>
                <a:avLst/>
                <a:gdLst/>
                <a:ahLst/>
                <a:cxnLst/>
                <a:rect l="l" t="t" r="r" b="b"/>
                <a:pathLst>
                  <a:path w="33486" h="47767" extrusionOk="0">
                    <a:moveTo>
                      <a:pt x="12693" y="1"/>
                    </a:moveTo>
                    <a:cubicBezTo>
                      <a:pt x="12306" y="1"/>
                      <a:pt x="11919" y="55"/>
                      <a:pt x="11548" y="173"/>
                    </a:cubicBezTo>
                    <a:cubicBezTo>
                      <a:pt x="10863" y="390"/>
                      <a:pt x="10239" y="756"/>
                      <a:pt x="9640" y="1401"/>
                    </a:cubicBezTo>
                    <a:cubicBezTo>
                      <a:pt x="6483" y="4798"/>
                      <a:pt x="1" y="17255"/>
                      <a:pt x="4816" y="26690"/>
                    </a:cubicBezTo>
                    <a:lnTo>
                      <a:pt x="2717" y="44177"/>
                    </a:lnTo>
                    <a:cubicBezTo>
                      <a:pt x="6297" y="46372"/>
                      <a:pt x="8394" y="47381"/>
                      <a:pt x="12478" y="47682"/>
                    </a:cubicBezTo>
                    <a:cubicBezTo>
                      <a:pt x="13237" y="47738"/>
                      <a:pt x="13997" y="47766"/>
                      <a:pt x="14757" y="47766"/>
                    </a:cubicBezTo>
                    <a:cubicBezTo>
                      <a:pt x="18125" y="47766"/>
                      <a:pt x="21481" y="47222"/>
                      <a:pt x="24707" y="46220"/>
                    </a:cubicBezTo>
                    <a:lnTo>
                      <a:pt x="30072" y="44556"/>
                    </a:lnTo>
                    <a:lnTo>
                      <a:pt x="28278" y="34732"/>
                    </a:lnTo>
                    <a:lnTo>
                      <a:pt x="31587" y="16840"/>
                    </a:lnTo>
                    <a:cubicBezTo>
                      <a:pt x="32404" y="13499"/>
                      <a:pt x="33485" y="5552"/>
                      <a:pt x="28297" y="2964"/>
                    </a:cubicBezTo>
                    <a:cubicBezTo>
                      <a:pt x="27334" y="2483"/>
                      <a:pt x="26292" y="2174"/>
                      <a:pt x="25231" y="2001"/>
                    </a:cubicBezTo>
                    <a:lnTo>
                      <a:pt x="13793" y="143"/>
                    </a:lnTo>
                    <a:cubicBezTo>
                      <a:pt x="13433" y="50"/>
                      <a:pt x="13062" y="1"/>
                      <a:pt x="12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35"/>
              <p:cNvSpPr/>
              <p:nvPr/>
            </p:nvSpPr>
            <p:spPr>
              <a:xfrm>
                <a:off x="6276785" y="3609572"/>
                <a:ext cx="665693" cy="619365"/>
              </a:xfrm>
              <a:custGeom>
                <a:avLst/>
                <a:gdLst/>
                <a:ahLst/>
                <a:cxnLst/>
                <a:rect l="l" t="t" r="r" b="b"/>
                <a:pathLst>
                  <a:path w="38782" h="36083" extrusionOk="0">
                    <a:moveTo>
                      <a:pt x="32400" y="0"/>
                    </a:moveTo>
                    <a:lnTo>
                      <a:pt x="24231" y="2011"/>
                    </a:lnTo>
                    <a:cubicBezTo>
                      <a:pt x="21374" y="2715"/>
                      <a:pt x="18452" y="3067"/>
                      <a:pt x="15529" y="3067"/>
                    </a:cubicBezTo>
                    <a:cubicBezTo>
                      <a:pt x="12795" y="3067"/>
                      <a:pt x="10061" y="2759"/>
                      <a:pt x="7378" y="2142"/>
                    </a:cubicBezTo>
                    <a:cubicBezTo>
                      <a:pt x="7378" y="2142"/>
                      <a:pt x="3746" y="18859"/>
                      <a:pt x="1" y="30418"/>
                    </a:cubicBezTo>
                    <a:cubicBezTo>
                      <a:pt x="7993" y="34690"/>
                      <a:pt x="15123" y="36082"/>
                      <a:pt x="21022" y="36082"/>
                    </a:cubicBezTo>
                    <a:cubicBezTo>
                      <a:pt x="32055" y="36082"/>
                      <a:pt x="38782" y="31213"/>
                      <a:pt x="38782" y="31213"/>
                    </a:cubicBezTo>
                    <a:cubicBezTo>
                      <a:pt x="35395" y="9668"/>
                      <a:pt x="32400" y="0"/>
                      <a:pt x="324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35"/>
              <p:cNvSpPr/>
              <p:nvPr/>
            </p:nvSpPr>
            <p:spPr>
              <a:xfrm>
                <a:off x="6600964" y="2847257"/>
                <a:ext cx="159188" cy="252909"/>
              </a:xfrm>
              <a:custGeom>
                <a:avLst/>
                <a:gdLst/>
                <a:ahLst/>
                <a:cxnLst/>
                <a:rect l="l" t="t" r="r" b="b"/>
                <a:pathLst>
                  <a:path w="9274" h="14734" extrusionOk="0">
                    <a:moveTo>
                      <a:pt x="9030" y="0"/>
                    </a:moveTo>
                    <a:lnTo>
                      <a:pt x="1657" y="3740"/>
                    </a:lnTo>
                    <a:lnTo>
                      <a:pt x="281" y="11657"/>
                    </a:lnTo>
                    <a:cubicBezTo>
                      <a:pt x="0" y="13279"/>
                      <a:pt x="1259" y="14733"/>
                      <a:pt x="2839" y="14733"/>
                    </a:cubicBezTo>
                    <a:cubicBezTo>
                      <a:pt x="2977" y="14733"/>
                      <a:pt x="3118" y="14722"/>
                      <a:pt x="3261" y="14699"/>
                    </a:cubicBezTo>
                    <a:cubicBezTo>
                      <a:pt x="6274" y="14209"/>
                      <a:pt x="9163" y="11518"/>
                      <a:pt x="9273" y="10398"/>
                    </a:cubicBezTo>
                    <a:lnTo>
                      <a:pt x="9030" y="0"/>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35"/>
              <p:cNvSpPr/>
              <p:nvPr/>
            </p:nvSpPr>
            <p:spPr>
              <a:xfrm>
                <a:off x="6619279" y="2906992"/>
                <a:ext cx="113752" cy="62601"/>
              </a:xfrm>
              <a:custGeom>
                <a:avLst/>
                <a:gdLst/>
                <a:ahLst/>
                <a:cxnLst/>
                <a:rect l="l" t="t" r="r" b="b"/>
                <a:pathLst>
                  <a:path w="6627" h="3647" extrusionOk="0">
                    <a:moveTo>
                      <a:pt x="6626" y="1"/>
                    </a:moveTo>
                    <a:lnTo>
                      <a:pt x="325" y="1302"/>
                    </a:lnTo>
                    <a:lnTo>
                      <a:pt x="1" y="3646"/>
                    </a:lnTo>
                    <a:cubicBezTo>
                      <a:pt x="5598" y="2501"/>
                      <a:pt x="6361" y="1431"/>
                      <a:pt x="6361" y="1431"/>
                    </a:cubicBezTo>
                    <a:lnTo>
                      <a:pt x="6626" y="1"/>
                    </a:lnTo>
                    <a:close/>
                  </a:path>
                </a:pathLst>
              </a:custGeom>
              <a:solidFill>
                <a:srgbClr val="6E3F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35"/>
              <p:cNvSpPr/>
              <p:nvPr/>
            </p:nvSpPr>
            <p:spPr>
              <a:xfrm>
                <a:off x="6513422" y="2694695"/>
                <a:ext cx="256617" cy="256823"/>
              </a:xfrm>
              <a:custGeom>
                <a:avLst/>
                <a:gdLst/>
                <a:ahLst/>
                <a:cxnLst/>
                <a:rect l="l" t="t" r="r" b="b"/>
                <a:pathLst>
                  <a:path w="14950" h="14962" extrusionOk="0">
                    <a:moveTo>
                      <a:pt x="2293" y="1"/>
                    </a:moveTo>
                    <a:lnTo>
                      <a:pt x="324" y="8651"/>
                    </a:lnTo>
                    <a:cubicBezTo>
                      <a:pt x="1" y="9684"/>
                      <a:pt x="15" y="10824"/>
                      <a:pt x="514" y="11784"/>
                    </a:cubicBezTo>
                    <a:cubicBezTo>
                      <a:pt x="1174" y="13055"/>
                      <a:pt x="2439" y="13899"/>
                      <a:pt x="3865" y="14021"/>
                    </a:cubicBezTo>
                    <a:lnTo>
                      <a:pt x="14267" y="14961"/>
                    </a:lnTo>
                    <a:lnTo>
                      <a:pt x="14949" y="2114"/>
                    </a:lnTo>
                    <a:lnTo>
                      <a:pt x="2293" y="1"/>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5"/>
              <p:cNvSpPr/>
              <p:nvPr/>
            </p:nvSpPr>
            <p:spPr>
              <a:xfrm>
                <a:off x="6545967" y="2618465"/>
                <a:ext cx="363555" cy="244550"/>
              </a:xfrm>
              <a:custGeom>
                <a:avLst/>
                <a:gdLst/>
                <a:ahLst/>
                <a:cxnLst/>
                <a:rect l="l" t="t" r="r" b="b"/>
                <a:pathLst>
                  <a:path w="21180" h="14247" extrusionOk="0">
                    <a:moveTo>
                      <a:pt x="10775" y="1"/>
                    </a:moveTo>
                    <a:cubicBezTo>
                      <a:pt x="7024" y="1"/>
                      <a:pt x="2551" y="1970"/>
                      <a:pt x="395" y="4442"/>
                    </a:cubicBezTo>
                    <a:cubicBezTo>
                      <a:pt x="1" y="4895"/>
                      <a:pt x="8915" y="13912"/>
                      <a:pt x="11794" y="13912"/>
                    </a:cubicBezTo>
                    <a:cubicBezTo>
                      <a:pt x="11888" y="13912"/>
                      <a:pt x="11975" y="13902"/>
                      <a:pt x="12055" y="13883"/>
                    </a:cubicBezTo>
                    <a:lnTo>
                      <a:pt x="13633" y="14246"/>
                    </a:lnTo>
                    <a:cubicBezTo>
                      <a:pt x="13633" y="14246"/>
                      <a:pt x="21179" y="9855"/>
                      <a:pt x="15969" y="2259"/>
                    </a:cubicBezTo>
                    <a:cubicBezTo>
                      <a:pt x="14871" y="659"/>
                      <a:pt x="12944" y="1"/>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35"/>
              <p:cNvSpPr/>
              <p:nvPr/>
            </p:nvSpPr>
            <p:spPr>
              <a:xfrm>
                <a:off x="6556214" y="2764162"/>
                <a:ext cx="15929" cy="13475"/>
              </a:xfrm>
              <a:custGeom>
                <a:avLst/>
                <a:gdLst/>
                <a:ahLst/>
                <a:cxnLst/>
                <a:rect l="l" t="t" r="r" b="b"/>
                <a:pathLst>
                  <a:path w="928" h="785" extrusionOk="0">
                    <a:moveTo>
                      <a:pt x="515" y="0"/>
                    </a:moveTo>
                    <a:cubicBezTo>
                      <a:pt x="189" y="0"/>
                      <a:pt x="1" y="386"/>
                      <a:pt x="218" y="645"/>
                    </a:cubicBezTo>
                    <a:cubicBezTo>
                      <a:pt x="299" y="741"/>
                      <a:pt x="407" y="785"/>
                      <a:pt x="515" y="785"/>
                    </a:cubicBezTo>
                    <a:cubicBezTo>
                      <a:pt x="704" y="785"/>
                      <a:pt x="889" y="648"/>
                      <a:pt x="909" y="426"/>
                    </a:cubicBezTo>
                    <a:cubicBezTo>
                      <a:pt x="927" y="209"/>
                      <a:pt x="767" y="21"/>
                      <a:pt x="551" y="2"/>
                    </a:cubicBezTo>
                    <a:cubicBezTo>
                      <a:pt x="539" y="1"/>
                      <a:pt x="527" y="0"/>
                      <a:pt x="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35"/>
              <p:cNvSpPr/>
              <p:nvPr/>
            </p:nvSpPr>
            <p:spPr>
              <a:xfrm>
                <a:off x="6526794" y="2827930"/>
                <a:ext cx="60644" cy="16599"/>
              </a:xfrm>
              <a:custGeom>
                <a:avLst/>
                <a:gdLst/>
                <a:ahLst/>
                <a:cxnLst/>
                <a:rect l="l" t="t" r="r" b="b"/>
                <a:pathLst>
                  <a:path w="3533" h="967" extrusionOk="0">
                    <a:moveTo>
                      <a:pt x="3431" y="1"/>
                    </a:moveTo>
                    <a:cubicBezTo>
                      <a:pt x="3411" y="1"/>
                      <a:pt x="3390" y="7"/>
                      <a:pt x="3373" y="22"/>
                    </a:cubicBezTo>
                    <a:cubicBezTo>
                      <a:pt x="2650" y="615"/>
                      <a:pt x="1999" y="794"/>
                      <a:pt x="1477" y="794"/>
                    </a:cubicBezTo>
                    <a:cubicBezTo>
                      <a:pt x="711" y="794"/>
                      <a:pt x="222" y="409"/>
                      <a:pt x="189" y="382"/>
                    </a:cubicBezTo>
                    <a:cubicBezTo>
                      <a:pt x="170" y="366"/>
                      <a:pt x="150" y="360"/>
                      <a:pt x="131" y="360"/>
                    </a:cubicBezTo>
                    <a:cubicBezTo>
                      <a:pt x="58" y="360"/>
                      <a:pt x="0" y="460"/>
                      <a:pt x="74" y="521"/>
                    </a:cubicBezTo>
                    <a:cubicBezTo>
                      <a:pt x="83" y="529"/>
                      <a:pt x="634" y="967"/>
                      <a:pt x="1487" y="967"/>
                    </a:cubicBezTo>
                    <a:cubicBezTo>
                      <a:pt x="1635" y="967"/>
                      <a:pt x="1791" y="954"/>
                      <a:pt x="1955" y="923"/>
                    </a:cubicBezTo>
                    <a:cubicBezTo>
                      <a:pt x="2414" y="838"/>
                      <a:pt x="2935" y="616"/>
                      <a:pt x="3489" y="160"/>
                    </a:cubicBezTo>
                    <a:cubicBezTo>
                      <a:pt x="3528" y="129"/>
                      <a:pt x="3532" y="73"/>
                      <a:pt x="3501" y="34"/>
                    </a:cubicBezTo>
                    <a:cubicBezTo>
                      <a:pt x="3483" y="12"/>
                      <a:pt x="3457" y="1"/>
                      <a:pt x="3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35"/>
              <p:cNvSpPr/>
              <p:nvPr/>
            </p:nvSpPr>
            <p:spPr>
              <a:xfrm>
                <a:off x="6510109" y="2741933"/>
                <a:ext cx="32957" cy="66326"/>
              </a:xfrm>
              <a:custGeom>
                <a:avLst/>
                <a:gdLst/>
                <a:ahLst/>
                <a:cxnLst/>
                <a:rect l="l" t="t" r="r" b="b"/>
                <a:pathLst>
                  <a:path w="1920" h="3864" extrusionOk="0">
                    <a:moveTo>
                      <a:pt x="1919" y="1"/>
                    </a:moveTo>
                    <a:lnTo>
                      <a:pt x="220" y="2105"/>
                    </a:lnTo>
                    <a:cubicBezTo>
                      <a:pt x="0" y="2376"/>
                      <a:pt x="14" y="2770"/>
                      <a:pt x="253" y="3025"/>
                    </a:cubicBezTo>
                    <a:lnTo>
                      <a:pt x="1039" y="3863"/>
                    </a:lnTo>
                    <a:lnTo>
                      <a:pt x="1919" y="1"/>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5"/>
              <p:cNvSpPr/>
              <p:nvPr/>
            </p:nvSpPr>
            <p:spPr>
              <a:xfrm>
                <a:off x="6693723" y="2805787"/>
                <a:ext cx="95781" cy="90185"/>
              </a:xfrm>
              <a:custGeom>
                <a:avLst/>
                <a:gdLst/>
                <a:ahLst/>
                <a:cxnLst/>
                <a:rect l="l" t="t" r="r" b="b"/>
                <a:pathLst>
                  <a:path w="5580" h="5254" extrusionOk="0">
                    <a:moveTo>
                      <a:pt x="2665" y="1"/>
                    </a:moveTo>
                    <a:cubicBezTo>
                      <a:pt x="2294" y="1"/>
                      <a:pt x="1921" y="80"/>
                      <a:pt x="1570" y="241"/>
                    </a:cubicBezTo>
                    <a:cubicBezTo>
                      <a:pt x="604" y="684"/>
                      <a:pt x="1" y="1666"/>
                      <a:pt x="41" y="2728"/>
                    </a:cubicBezTo>
                    <a:cubicBezTo>
                      <a:pt x="82" y="3789"/>
                      <a:pt x="759" y="4722"/>
                      <a:pt x="1754" y="5090"/>
                    </a:cubicBezTo>
                    <a:cubicBezTo>
                      <a:pt x="2052" y="5200"/>
                      <a:pt x="2361" y="5254"/>
                      <a:pt x="2666" y="5254"/>
                    </a:cubicBezTo>
                    <a:cubicBezTo>
                      <a:pt x="3385" y="5254"/>
                      <a:pt x="4087" y="4959"/>
                      <a:pt x="4593" y="4413"/>
                    </a:cubicBezTo>
                    <a:cubicBezTo>
                      <a:pt x="5579" y="3349"/>
                      <a:pt x="5515" y="1686"/>
                      <a:pt x="4451" y="702"/>
                    </a:cubicBezTo>
                    <a:cubicBezTo>
                      <a:pt x="3955" y="242"/>
                      <a:pt x="3314" y="1"/>
                      <a:pt x="2665" y="1"/>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35"/>
              <p:cNvSpPr/>
              <p:nvPr/>
            </p:nvSpPr>
            <p:spPr>
              <a:xfrm>
                <a:off x="6730834" y="2826144"/>
                <a:ext cx="24391" cy="42758"/>
              </a:xfrm>
              <a:custGeom>
                <a:avLst/>
                <a:gdLst/>
                <a:ahLst/>
                <a:cxnLst/>
                <a:rect l="l" t="t" r="r" b="b"/>
                <a:pathLst>
                  <a:path w="1421" h="2491" extrusionOk="0">
                    <a:moveTo>
                      <a:pt x="650" y="0"/>
                    </a:moveTo>
                    <a:cubicBezTo>
                      <a:pt x="587" y="0"/>
                      <a:pt x="535" y="84"/>
                      <a:pt x="597" y="141"/>
                    </a:cubicBezTo>
                    <a:cubicBezTo>
                      <a:pt x="601" y="147"/>
                      <a:pt x="1133" y="645"/>
                      <a:pt x="1147" y="1210"/>
                    </a:cubicBezTo>
                    <a:cubicBezTo>
                      <a:pt x="895" y="834"/>
                      <a:pt x="565" y="757"/>
                      <a:pt x="336" y="757"/>
                    </a:cubicBezTo>
                    <a:cubicBezTo>
                      <a:pt x="176" y="757"/>
                      <a:pt x="65" y="794"/>
                      <a:pt x="62" y="795"/>
                    </a:cubicBezTo>
                    <a:cubicBezTo>
                      <a:pt x="23" y="809"/>
                      <a:pt x="1" y="849"/>
                      <a:pt x="10" y="888"/>
                    </a:cubicBezTo>
                    <a:cubicBezTo>
                      <a:pt x="10" y="892"/>
                      <a:pt x="12" y="895"/>
                      <a:pt x="13" y="898"/>
                    </a:cubicBezTo>
                    <a:cubicBezTo>
                      <a:pt x="25" y="931"/>
                      <a:pt x="56" y="951"/>
                      <a:pt x="88" y="951"/>
                    </a:cubicBezTo>
                    <a:cubicBezTo>
                      <a:pt x="98" y="951"/>
                      <a:pt x="107" y="950"/>
                      <a:pt x="116" y="946"/>
                    </a:cubicBezTo>
                    <a:cubicBezTo>
                      <a:pt x="126" y="943"/>
                      <a:pt x="216" y="913"/>
                      <a:pt x="343" y="913"/>
                    </a:cubicBezTo>
                    <a:cubicBezTo>
                      <a:pt x="562" y="913"/>
                      <a:pt x="890" y="1001"/>
                      <a:pt x="1112" y="1464"/>
                    </a:cubicBezTo>
                    <a:cubicBezTo>
                      <a:pt x="1012" y="1807"/>
                      <a:pt x="698" y="2102"/>
                      <a:pt x="154" y="2336"/>
                    </a:cubicBezTo>
                    <a:cubicBezTo>
                      <a:pt x="118" y="2352"/>
                      <a:pt x="99" y="2391"/>
                      <a:pt x="107" y="2428"/>
                    </a:cubicBezTo>
                    <a:cubicBezTo>
                      <a:pt x="108" y="2433"/>
                      <a:pt x="110" y="2438"/>
                      <a:pt x="112" y="2442"/>
                    </a:cubicBezTo>
                    <a:cubicBezTo>
                      <a:pt x="124" y="2473"/>
                      <a:pt x="154" y="2491"/>
                      <a:pt x="185" y="2491"/>
                    </a:cubicBezTo>
                    <a:cubicBezTo>
                      <a:pt x="196" y="2491"/>
                      <a:pt x="207" y="2489"/>
                      <a:pt x="218" y="2484"/>
                    </a:cubicBezTo>
                    <a:cubicBezTo>
                      <a:pt x="804" y="2232"/>
                      <a:pt x="1147" y="1903"/>
                      <a:pt x="1261" y="1512"/>
                    </a:cubicBezTo>
                    <a:cubicBezTo>
                      <a:pt x="1272" y="1498"/>
                      <a:pt x="1278" y="1483"/>
                      <a:pt x="1277" y="1467"/>
                    </a:cubicBezTo>
                    <a:cubicBezTo>
                      <a:pt x="1283" y="1444"/>
                      <a:pt x="1297" y="1424"/>
                      <a:pt x="1300" y="1402"/>
                    </a:cubicBezTo>
                    <a:cubicBezTo>
                      <a:pt x="1420" y="687"/>
                      <a:pt x="734" y="49"/>
                      <a:pt x="704" y="23"/>
                    </a:cubicBezTo>
                    <a:cubicBezTo>
                      <a:pt x="687" y="7"/>
                      <a:pt x="668" y="0"/>
                      <a:pt x="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35"/>
              <p:cNvSpPr/>
              <p:nvPr/>
            </p:nvSpPr>
            <p:spPr>
              <a:xfrm>
                <a:off x="6238422" y="3359289"/>
                <a:ext cx="45676" cy="47873"/>
              </a:xfrm>
              <a:custGeom>
                <a:avLst/>
                <a:gdLst/>
                <a:ahLst/>
                <a:cxnLst/>
                <a:rect l="l" t="t" r="r" b="b"/>
                <a:pathLst>
                  <a:path w="2661" h="2789" extrusionOk="0">
                    <a:moveTo>
                      <a:pt x="90" y="1"/>
                    </a:moveTo>
                    <a:cubicBezTo>
                      <a:pt x="43" y="1"/>
                      <a:pt x="0" y="61"/>
                      <a:pt x="44" y="107"/>
                    </a:cubicBezTo>
                    <a:lnTo>
                      <a:pt x="2545" y="2769"/>
                    </a:lnTo>
                    <a:cubicBezTo>
                      <a:pt x="2556" y="2781"/>
                      <a:pt x="2573" y="2789"/>
                      <a:pt x="2590" y="2789"/>
                    </a:cubicBezTo>
                    <a:cubicBezTo>
                      <a:pt x="2606" y="2789"/>
                      <a:pt x="2621" y="2783"/>
                      <a:pt x="2634" y="2772"/>
                    </a:cubicBezTo>
                    <a:cubicBezTo>
                      <a:pt x="2659" y="2747"/>
                      <a:pt x="2660" y="2708"/>
                      <a:pt x="2637" y="2683"/>
                    </a:cubicBezTo>
                    <a:lnTo>
                      <a:pt x="134" y="21"/>
                    </a:lnTo>
                    <a:cubicBezTo>
                      <a:pt x="121" y="7"/>
                      <a:pt x="105" y="1"/>
                      <a:pt x="90" y="1"/>
                    </a:cubicBezTo>
                    <a:close/>
                  </a:path>
                </a:pathLst>
              </a:custGeom>
              <a:solidFill>
                <a:srgbClr val="0C0E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35"/>
              <p:cNvSpPr/>
              <p:nvPr/>
            </p:nvSpPr>
            <p:spPr>
              <a:xfrm>
                <a:off x="6556060" y="4236146"/>
                <a:ext cx="34313" cy="419839"/>
              </a:xfrm>
              <a:custGeom>
                <a:avLst/>
                <a:gdLst/>
                <a:ahLst/>
                <a:cxnLst/>
                <a:rect l="l" t="t" r="r" b="b"/>
                <a:pathLst>
                  <a:path w="1999" h="24459" extrusionOk="0">
                    <a:moveTo>
                      <a:pt x="63" y="0"/>
                    </a:moveTo>
                    <a:cubicBezTo>
                      <a:pt x="29" y="0"/>
                      <a:pt x="0" y="29"/>
                      <a:pt x="0" y="63"/>
                    </a:cubicBezTo>
                    <a:lnTo>
                      <a:pt x="94" y="15265"/>
                    </a:lnTo>
                    <a:lnTo>
                      <a:pt x="1868" y="24409"/>
                    </a:lnTo>
                    <a:cubicBezTo>
                      <a:pt x="1874" y="24438"/>
                      <a:pt x="1901" y="24459"/>
                      <a:pt x="1930" y="24459"/>
                    </a:cubicBezTo>
                    <a:lnTo>
                      <a:pt x="1943" y="24459"/>
                    </a:lnTo>
                    <a:cubicBezTo>
                      <a:pt x="1977" y="24452"/>
                      <a:pt x="1999" y="24420"/>
                      <a:pt x="1993" y="24385"/>
                    </a:cubicBezTo>
                    <a:lnTo>
                      <a:pt x="217" y="15253"/>
                    </a:lnTo>
                    <a:lnTo>
                      <a:pt x="125" y="63"/>
                    </a:lnTo>
                    <a:cubicBezTo>
                      <a:pt x="125" y="29"/>
                      <a:pt x="97"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35"/>
              <p:cNvSpPr/>
              <p:nvPr/>
            </p:nvSpPr>
            <p:spPr>
              <a:xfrm>
                <a:off x="6672336" y="3152434"/>
                <a:ext cx="76436" cy="140719"/>
              </a:xfrm>
              <a:custGeom>
                <a:avLst/>
                <a:gdLst/>
                <a:ahLst/>
                <a:cxnLst/>
                <a:rect l="l" t="t" r="r" b="b"/>
                <a:pathLst>
                  <a:path w="4453" h="8198" extrusionOk="0">
                    <a:moveTo>
                      <a:pt x="4381" y="0"/>
                    </a:moveTo>
                    <a:cubicBezTo>
                      <a:pt x="4358" y="0"/>
                      <a:pt x="4336" y="12"/>
                      <a:pt x="4325" y="34"/>
                    </a:cubicBezTo>
                    <a:lnTo>
                      <a:pt x="23" y="8105"/>
                    </a:lnTo>
                    <a:cubicBezTo>
                      <a:pt x="0" y="8147"/>
                      <a:pt x="31" y="8197"/>
                      <a:pt x="78" y="8197"/>
                    </a:cubicBezTo>
                    <a:cubicBezTo>
                      <a:pt x="101" y="8197"/>
                      <a:pt x="123" y="8185"/>
                      <a:pt x="134" y="8163"/>
                    </a:cubicBezTo>
                    <a:lnTo>
                      <a:pt x="4435" y="91"/>
                    </a:lnTo>
                    <a:cubicBezTo>
                      <a:pt x="4452" y="62"/>
                      <a:pt x="4440" y="23"/>
                      <a:pt x="4410" y="7"/>
                    </a:cubicBezTo>
                    <a:cubicBezTo>
                      <a:pt x="4401" y="2"/>
                      <a:pt x="4391" y="0"/>
                      <a:pt x="4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35"/>
              <p:cNvSpPr/>
              <p:nvPr/>
            </p:nvSpPr>
            <p:spPr>
              <a:xfrm>
                <a:off x="6405969" y="3164707"/>
                <a:ext cx="49641" cy="128446"/>
              </a:xfrm>
              <a:custGeom>
                <a:avLst/>
                <a:gdLst/>
                <a:ahLst/>
                <a:cxnLst/>
                <a:rect l="l" t="t" r="r" b="b"/>
                <a:pathLst>
                  <a:path w="2892" h="7483" extrusionOk="0">
                    <a:moveTo>
                      <a:pt x="2808" y="0"/>
                    </a:moveTo>
                    <a:cubicBezTo>
                      <a:pt x="2784" y="0"/>
                      <a:pt x="2760" y="14"/>
                      <a:pt x="2751" y="46"/>
                    </a:cubicBezTo>
                    <a:lnTo>
                      <a:pt x="11" y="7398"/>
                    </a:lnTo>
                    <a:cubicBezTo>
                      <a:pt x="0" y="7429"/>
                      <a:pt x="16" y="7465"/>
                      <a:pt x="49" y="7478"/>
                    </a:cubicBezTo>
                    <a:cubicBezTo>
                      <a:pt x="55" y="7481"/>
                      <a:pt x="63" y="7482"/>
                      <a:pt x="71" y="7482"/>
                    </a:cubicBezTo>
                    <a:cubicBezTo>
                      <a:pt x="97" y="7482"/>
                      <a:pt x="121" y="7465"/>
                      <a:pt x="130" y="7440"/>
                    </a:cubicBezTo>
                    <a:lnTo>
                      <a:pt x="2868" y="89"/>
                    </a:lnTo>
                    <a:cubicBezTo>
                      <a:pt x="2891" y="38"/>
                      <a:pt x="2849" y="0"/>
                      <a:pt x="2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35"/>
              <p:cNvSpPr/>
              <p:nvPr/>
            </p:nvSpPr>
            <p:spPr>
              <a:xfrm>
                <a:off x="5560559" y="2874309"/>
                <a:ext cx="896305" cy="1095487"/>
              </a:xfrm>
              <a:custGeom>
                <a:avLst/>
                <a:gdLst/>
                <a:ahLst/>
                <a:cxnLst/>
                <a:rect l="l" t="t" r="r" b="b"/>
                <a:pathLst>
                  <a:path w="52217" h="63821" extrusionOk="0">
                    <a:moveTo>
                      <a:pt x="20318" y="0"/>
                    </a:moveTo>
                    <a:cubicBezTo>
                      <a:pt x="19836" y="0"/>
                      <a:pt x="19346" y="54"/>
                      <a:pt x="18855" y="165"/>
                    </a:cubicBezTo>
                    <a:cubicBezTo>
                      <a:pt x="15592" y="906"/>
                      <a:pt x="13245" y="4490"/>
                      <a:pt x="13871" y="7780"/>
                    </a:cubicBezTo>
                    <a:cubicBezTo>
                      <a:pt x="14159" y="9319"/>
                      <a:pt x="14992" y="10703"/>
                      <a:pt x="16219" y="11680"/>
                    </a:cubicBezTo>
                    <a:cubicBezTo>
                      <a:pt x="17148" y="12422"/>
                      <a:pt x="17588" y="13620"/>
                      <a:pt x="17358" y="14789"/>
                    </a:cubicBezTo>
                    <a:lnTo>
                      <a:pt x="17289" y="15140"/>
                    </a:lnTo>
                    <a:cubicBezTo>
                      <a:pt x="17078" y="16219"/>
                      <a:pt x="16289" y="17009"/>
                      <a:pt x="15280" y="17209"/>
                    </a:cubicBezTo>
                    <a:lnTo>
                      <a:pt x="1" y="20233"/>
                    </a:lnTo>
                    <a:lnTo>
                      <a:pt x="2986" y="35316"/>
                    </a:lnTo>
                    <a:cubicBezTo>
                      <a:pt x="3548" y="35119"/>
                      <a:pt x="4043" y="34767"/>
                      <a:pt x="4415" y="34302"/>
                    </a:cubicBezTo>
                    <a:cubicBezTo>
                      <a:pt x="5355" y="33122"/>
                      <a:pt x="6674" y="32303"/>
                      <a:pt x="8150" y="31987"/>
                    </a:cubicBezTo>
                    <a:cubicBezTo>
                      <a:pt x="8566" y="31897"/>
                      <a:pt x="8986" y="31854"/>
                      <a:pt x="9404" y="31854"/>
                    </a:cubicBezTo>
                    <a:cubicBezTo>
                      <a:pt x="12366" y="31854"/>
                      <a:pt x="15259" y="34002"/>
                      <a:pt x="15927" y="36934"/>
                    </a:cubicBezTo>
                    <a:cubicBezTo>
                      <a:pt x="16751" y="40551"/>
                      <a:pt x="14423" y="44110"/>
                      <a:pt x="10810" y="44826"/>
                    </a:cubicBezTo>
                    <a:cubicBezTo>
                      <a:pt x="10387" y="44910"/>
                      <a:pt x="9959" y="44952"/>
                      <a:pt x="9534" y="44952"/>
                    </a:cubicBezTo>
                    <a:cubicBezTo>
                      <a:pt x="8432" y="44952"/>
                      <a:pt x="7341" y="44673"/>
                      <a:pt x="6366" y="44132"/>
                    </a:cubicBezTo>
                    <a:cubicBezTo>
                      <a:pt x="5892" y="43870"/>
                      <a:pt x="5360" y="43733"/>
                      <a:pt x="4820" y="43733"/>
                    </a:cubicBezTo>
                    <a:cubicBezTo>
                      <a:pt x="4765" y="43733"/>
                      <a:pt x="4710" y="43734"/>
                      <a:pt x="4654" y="43737"/>
                    </a:cubicBezTo>
                    <a:lnTo>
                      <a:pt x="8631" y="63821"/>
                    </a:lnTo>
                    <a:lnTo>
                      <a:pt x="26571" y="60269"/>
                    </a:lnTo>
                    <a:cubicBezTo>
                      <a:pt x="26373" y="59707"/>
                      <a:pt x="26022" y="59211"/>
                      <a:pt x="25557" y="58840"/>
                    </a:cubicBezTo>
                    <a:cubicBezTo>
                      <a:pt x="24376" y="57899"/>
                      <a:pt x="23559" y="56581"/>
                      <a:pt x="23242" y="55105"/>
                    </a:cubicBezTo>
                    <a:cubicBezTo>
                      <a:pt x="22517" y="51751"/>
                      <a:pt x="24841" y="48091"/>
                      <a:pt x="28187" y="47328"/>
                    </a:cubicBezTo>
                    <a:cubicBezTo>
                      <a:pt x="28680" y="47216"/>
                      <a:pt x="29173" y="47162"/>
                      <a:pt x="29657" y="47162"/>
                    </a:cubicBezTo>
                    <a:cubicBezTo>
                      <a:pt x="32722" y="47162"/>
                      <a:pt x="35461" y="49323"/>
                      <a:pt x="36079" y="52445"/>
                    </a:cubicBezTo>
                    <a:cubicBezTo>
                      <a:pt x="36382" y="53961"/>
                      <a:pt x="36137" y="55537"/>
                      <a:pt x="35387" y="56890"/>
                    </a:cubicBezTo>
                    <a:cubicBezTo>
                      <a:pt x="35098" y="57412"/>
                      <a:pt x="34961" y="58005"/>
                      <a:pt x="34992" y="58601"/>
                    </a:cubicBezTo>
                    <a:lnTo>
                      <a:pt x="52216" y="55191"/>
                    </a:lnTo>
                    <a:lnTo>
                      <a:pt x="43586" y="11602"/>
                    </a:lnTo>
                    <a:lnTo>
                      <a:pt x="29022" y="14486"/>
                    </a:lnTo>
                    <a:cubicBezTo>
                      <a:pt x="28857" y="14519"/>
                      <a:pt x="28692" y="14535"/>
                      <a:pt x="28528" y="14535"/>
                    </a:cubicBezTo>
                    <a:cubicBezTo>
                      <a:pt x="27688" y="14535"/>
                      <a:pt x="26889" y="14117"/>
                      <a:pt x="26414" y="13397"/>
                    </a:cubicBezTo>
                    <a:lnTo>
                      <a:pt x="26178" y="13042"/>
                    </a:lnTo>
                    <a:cubicBezTo>
                      <a:pt x="25520" y="12048"/>
                      <a:pt x="25471" y="10770"/>
                      <a:pt x="26048" y="9728"/>
                    </a:cubicBezTo>
                    <a:cubicBezTo>
                      <a:pt x="26799" y="8376"/>
                      <a:pt x="27044" y="6802"/>
                      <a:pt x="26743" y="5285"/>
                    </a:cubicBezTo>
                    <a:cubicBezTo>
                      <a:pt x="26124" y="2163"/>
                      <a:pt x="23384" y="0"/>
                      <a:pt x="20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35"/>
              <p:cNvSpPr/>
              <p:nvPr/>
            </p:nvSpPr>
            <p:spPr>
              <a:xfrm>
                <a:off x="6300439" y="3299177"/>
                <a:ext cx="513371" cy="411565"/>
              </a:xfrm>
              <a:custGeom>
                <a:avLst/>
                <a:gdLst/>
                <a:ahLst/>
                <a:cxnLst/>
                <a:rect l="l" t="t" r="r" b="b"/>
                <a:pathLst>
                  <a:path w="29908" h="23977" extrusionOk="0">
                    <a:moveTo>
                      <a:pt x="21218" y="1"/>
                    </a:moveTo>
                    <a:lnTo>
                      <a:pt x="15401" y="8656"/>
                    </a:lnTo>
                    <a:lnTo>
                      <a:pt x="0" y="19066"/>
                    </a:lnTo>
                    <a:lnTo>
                      <a:pt x="1666" y="23977"/>
                    </a:lnTo>
                    <a:lnTo>
                      <a:pt x="22941" y="14593"/>
                    </a:lnTo>
                    <a:lnTo>
                      <a:pt x="29908" y="5417"/>
                    </a:lnTo>
                    <a:lnTo>
                      <a:pt x="21218" y="1"/>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35"/>
              <p:cNvSpPr/>
              <p:nvPr/>
            </p:nvSpPr>
            <p:spPr>
              <a:xfrm>
                <a:off x="6172354" y="3735477"/>
                <a:ext cx="102561" cy="53280"/>
              </a:xfrm>
              <a:custGeom>
                <a:avLst/>
                <a:gdLst/>
                <a:ahLst/>
                <a:cxnLst/>
                <a:rect l="l" t="t" r="r" b="b"/>
                <a:pathLst>
                  <a:path w="5975" h="3104" extrusionOk="0">
                    <a:moveTo>
                      <a:pt x="5757" y="0"/>
                    </a:moveTo>
                    <a:lnTo>
                      <a:pt x="1172" y="1320"/>
                    </a:lnTo>
                    <a:cubicBezTo>
                      <a:pt x="1035" y="1370"/>
                      <a:pt x="912" y="1456"/>
                      <a:pt x="820" y="1570"/>
                    </a:cubicBezTo>
                    <a:cubicBezTo>
                      <a:pt x="542" y="1910"/>
                      <a:pt x="1" y="2994"/>
                      <a:pt x="419" y="3096"/>
                    </a:cubicBezTo>
                    <a:cubicBezTo>
                      <a:pt x="439" y="3101"/>
                      <a:pt x="466" y="3103"/>
                      <a:pt x="499" y="3103"/>
                    </a:cubicBezTo>
                    <a:cubicBezTo>
                      <a:pt x="1338" y="3103"/>
                      <a:pt x="5974" y="1511"/>
                      <a:pt x="5974" y="1511"/>
                    </a:cubicBezTo>
                    <a:lnTo>
                      <a:pt x="5757" y="0"/>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35"/>
              <p:cNvSpPr/>
              <p:nvPr/>
            </p:nvSpPr>
            <p:spPr>
              <a:xfrm>
                <a:off x="6151704" y="3637637"/>
                <a:ext cx="123279" cy="129115"/>
              </a:xfrm>
              <a:custGeom>
                <a:avLst/>
                <a:gdLst/>
                <a:ahLst/>
                <a:cxnLst/>
                <a:rect l="l" t="t" r="r" b="b"/>
                <a:pathLst>
                  <a:path w="7182" h="7522" extrusionOk="0">
                    <a:moveTo>
                      <a:pt x="7182" y="0"/>
                    </a:moveTo>
                    <a:lnTo>
                      <a:pt x="6288" y="1242"/>
                    </a:lnTo>
                    <a:cubicBezTo>
                      <a:pt x="6129" y="1462"/>
                      <a:pt x="5934" y="1652"/>
                      <a:pt x="5709" y="1802"/>
                    </a:cubicBezTo>
                    <a:lnTo>
                      <a:pt x="2477" y="3697"/>
                    </a:lnTo>
                    <a:cubicBezTo>
                      <a:pt x="2029" y="3959"/>
                      <a:pt x="1715" y="4427"/>
                      <a:pt x="1712" y="4945"/>
                    </a:cubicBezTo>
                    <a:cubicBezTo>
                      <a:pt x="1711" y="5184"/>
                      <a:pt x="1775" y="5399"/>
                      <a:pt x="1976" y="5496"/>
                    </a:cubicBezTo>
                    <a:cubicBezTo>
                      <a:pt x="2015" y="5515"/>
                      <a:pt x="2072" y="5523"/>
                      <a:pt x="2143" y="5523"/>
                    </a:cubicBezTo>
                    <a:cubicBezTo>
                      <a:pt x="2236" y="5523"/>
                      <a:pt x="2354" y="5508"/>
                      <a:pt x="2491" y="5481"/>
                    </a:cubicBezTo>
                    <a:lnTo>
                      <a:pt x="2491" y="5481"/>
                    </a:lnTo>
                    <a:lnTo>
                      <a:pt x="1280" y="5924"/>
                    </a:lnTo>
                    <a:cubicBezTo>
                      <a:pt x="1171" y="5964"/>
                      <a:pt x="1073" y="6033"/>
                      <a:pt x="999" y="6123"/>
                    </a:cubicBezTo>
                    <a:cubicBezTo>
                      <a:pt x="703" y="6477"/>
                      <a:pt x="1" y="7392"/>
                      <a:pt x="506" y="7513"/>
                    </a:cubicBezTo>
                    <a:cubicBezTo>
                      <a:pt x="530" y="7519"/>
                      <a:pt x="561" y="7522"/>
                      <a:pt x="598" y="7522"/>
                    </a:cubicBezTo>
                    <a:cubicBezTo>
                      <a:pt x="1554" y="7522"/>
                      <a:pt x="6842" y="5705"/>
                      <a:pt x="6842" y="5705"/>
                    </a:cubicBezTo>
                    <a:lnTo>
                      <a:pt x="7182" y="0"/>
                    </a:ln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35"/>
              <p:cNvSpPr/>
              <p:nvPr/>
            </p:nvSpPr>
            <p:spPr>
              <a:xfrm>
                <a:off x="6200521" y="3618910"/>
                <a:ext cx="175735" cy="185159"/>
              </a:xfrm>
              <a:custGeom>
                <a:avLst/>
                <a:gdLst/>
                <a:ahLst/>
                <a:cxnLst/>
                <a:rect l="l" t="t" r="r" b="b"/>
                <a:pathLst>
                  <a:path w="10238" h="10787" extrusionOk="0">
                    <a:moveTo>
                      <a:pt x="6782" y="1"/>
                    </a:moveTo>
                    <a:lnTo>
                      <a:pt x="4338" y="1093"/>
                    </a:lnTo>
                    <a:lnTo>
                      <a:pt x="3508" y="4918"/>
                    </a:lnTo>
                    <a:lnTo>
                      <a:pt x="3810" y="8230"/>
                    </a:lnTo>
                    <a:lnTo>
                      <a:pt x="826" y="9383"/>
                    </a:lnTo>
                    <a:cubicBezTo>
                      <a:pt x="470" y="9642"/>
                      <a:pt x="191" y="9912"/>
                      <a:pt x="91" y="10138"/>
                    </a:cubicBezTo>
                    <a:cubicBezTo>
                      <a:pt x="1" y="10342"/>
                      <a:pt x="60" y="10748"/>
                      <a:pt x="204" y="10784"/>
                    </a:cubicBezTo>
                    <a:cubicBezTo>
                      <a:pt x="211" y="10785"/>
                      <a:pt x="220" y="10786"/>
                      <a:pt x="232" y="10786"/>
                    </a:cubicBezTo>
                    <a:cubicBezTo>
                      <a:pt x="639" y="10786"/>
                      <a:pt x="3733" y="9806"/>
                      <a:pt x="4352" y="9663"/>
                    </a:cubicBezTo>
                    <a:cubicBezTo>
                      <a:pt x="4414" y="9649"/>
                      <a:pt x="4477" y="9628"/>
                      <a:pt x="4534" y="9600"/>
                    </a:cubicBezTo>
                    <a:lnTo>
                      <a:pt x="7263" y="7760"/>
                    </a:lnTo>
                    <a:cubicBezTo>
                      <a:pt x="7584" y="7545"/>
                      <a:pt x="7837" y="7244"/>
                      <a:pt x="7993" y="6890"/>
                    </a:cubicBezTo>
                    <a:cubicBezTo>
                      <a:pt x="10238" y="1770"/>
                      <a:pt x="6782" y="1"/>
                      <a:pt x="6782" y="1"/>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 name="Google Shape;353;p35"/>
              <p:cNvSpPr/>
              <p:nvPr/>
            </p:nvSpPr>
            <p:spPr>
              <a:xfrm>
                <a:off x="6221274" y="3597230"/>
                <a:ext cx="101668" cy="69364"/>
              </a:xfrm>
              <a:custGeom>
                <a:avLst/>
                <a:gdLst/>
                <a:ahLst/>
                <a:cxnLst/>
                <a:rect l="l" t="t" r="r" b="b"/>
                <a:pathLst>
                  <a:path w="5923" h="4041" extrusionOk="0">
                    <a:moveTo>
                      <a:pt x="1704" y="0"/>
                    </a:moveTo>
                    <a:cubicBezTo>
                      <a:pt x="1011" y="0"/>
                      <a:pt x="391" y="229"/>
                      <a:pt x="168" y="409"/>
                    </a:cubicBezTo>
                    <a:cubicBezTo>
                      <a:pt x="1" y="544"/>
                      <a:pt x="32" y="808"/>
                      <a:pt x="222" y="905"/>
                    </a:cubicBezTo>
                    <a:lnTo>
                      <a:pt x="1715" y="1671"/>
                    </a:lnTo>
                    <a:cubicBezTo>
                      <a:pt x="1984" y="1858"/>
                      <a:pt x="2353" y="2016"/>
                      <a:pt x="2592" y="2232"/>
                    </a:cubicBezTo>
                    <a:cubicBezTo>
                      <a:pt x="2803" y="2426"/>
                      <a:pt x="2807" y="2758"/>
                      <a:pt x="2633" y="2983"/>
                    </a:cubicBezTo>
                    <a:lnTo>
                      <a:pt x="1807" y="4041"/>
                    </a:lnTo>
                    <a:lnTo>
                      <a:pt x="5923" y="1240"/>
                    </a:lnTo>
                    <a:lnTo>
                      <a:pt x="2639" y="159"/>
                    </a:lnTo>
                    <a:cubicBezTo>
                      <a:pt x="2332" y="45"/>
                      <a:pt x="2011" y="0"/>
                      <a:pt x="1704" y="0"/>
                    </a:cubicBezTo>
                    <a:close/>
                  </a:path>
                </a:pathLst>
              </a:custGeom>
              <a:solidFill>
                <a:srgbClr val="DB8B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p35"/>
              <p:cNvSpPr/>
              <p:nvPr/>
            </p:nvSpPr>
            <p:spPr>
              <a:xfrm>
                <a:off x="6192471" y="3705078"/>
                <a:ext cx="74754" cy="28065"/>
              </a:xfrm>
              <a:custGeom>
                <a:avLst/>
                <a:gdLst/>
                <a:ahLst/>
                <a:cxnLst/>
                <a:rect l="l" t="t" r="r" b="b"/>
                <a:pathLst>
                  <a:path w="4355" h="1635" extrusionOk="0">
                    <a:moveTo>
                      <a:pt x="4273" y="0"/>
                    </a:moveTo>
                    <a:cubicBezTo>
                      <a:pt x="4264" y="0"/>
                      <a:pt x="4254" y="2"/>
                      <a:pt x="4245" y="6"/>
                    </a:cubicBezTo>
                    <a:lnTo>
                      <a:pt x="95" y="1475"/>
                    </a:lnTo>
                    <a:cubicBezTo>
                      <a:pt x="0" y="1504"/>
                      <a:pt x="33" y="1635"/>
                      <a:pt x="115" y="1635"/>
                    </a:cubicBezTo>
                    <a:cubicBezTo>
                      <a:pt x="125" y="1635"/>
                      <a:pt x="137" y="1633"/>
                      <a:pt x="148" y="1628"/>
                    </a:cubicBezTo>
                    <a:lnTo>
                      <a:pt x="4298" y="157"/>
                    </a:lnTo>
                    <a:cubicBezTo>
                      <a:pt x="4320" y="149"/>
                      <a:pt x="4337" y="133"/>
                      <a:pt x="4345" y="113"/>
                    </a:cubicBezTo>
                    <a:cubicBezTo>
                      <a:pt x="4354" y="94"/>
                      <a:pt x="4354" y="73"/>
                      <a:pt x="4348" y="54"/>
                    </a:cubicBezTo>
                    <a:cubicBezTo>
                      <a:pt x="4336" y="21"/>
                      <a:pt x="4306" y="0"/>
                      <a:pt x="4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355;p35"/>
              <p:cNvSpPr/>
              <p:nvPr/>
            </p:nvSpPr>
            <p:spPr>
              <a:xfrm>
                <a:off x="6185983" y="3731667"/>
                <a:ext cx="84726" cy="31584"/>
              </a:xfrm>
              <a:custGeom>
                <a:avLst/>
                <a:gdLst/>
                <a:ahLst/>
                <a:cxnLst/>
                <a:rect l="l" t="t" r="r" b="b"/>
                <a:pathLst>
                  <a:path w="4936" h="1840" extrusionOk="0">
                    <a:moveTo>
                      <a:pt x="4854" y="1"/>
                    </a:moveTo>
                    <a:cubicBezTo>
                      <a:pt x="4845" y="1"/>
                      <a:pt x="4835" y="2"/>
                      <a:pt x="4826" y="6"/>
                    </a:cubicBezTo>
                    <a:lnTo>
                      <a:pt x="91" y="1683"/>
                    </a:lnTo>
                    <a:cubicBezTo>
                      <a:pt x="0" y="1715"/>
                      <a:pt x="35" y="1839"/>
                      <a:pt x="115" y="1839"/>
                    </a:cubicBezTo>
                    <a:cubicBezTo>
                      <a:pt x="124" y="1839"/>
                      <a:pt x="134" y="1838"/>
                      <a:pt x="144" y="1834"/>
                    </a:cubicBezTo>
                    <a:lnTo>
                      <a:pt x="4881" y="157"/>
                    </a:lnTo>
                    <a:cubicBezTo>
                      <a:pt x="4901" y="151"/>
                      <a:pt x="4918" y="135"/>
                      <a:pt x="4926" y="115"/>
                    </a:cubicBezTo>
                    <a:cubicBezTo>
                      <a:pt x="4935" y="95"/>
                      <a:pt x="4935" y="73"/>
                      <a:pt x="4929" y="54"/>
                    </a:cubicBezTo>
                    <a:cubicBezTo>
                      <a:pt x="4917" y="21"/>
                      <a:pt x="4886" y="1"/>
                      <a:pt x="48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35"/>
              <p:cNvSpPr/>
              <p:nvPr/>
            </p:nvSpPr>
            <p:spPr>
              <a:xfrm>
                <a:off x="6210117" y="3758856"/>
                <a:ext cx="64231" cy="24323"/>
              </a:xfrm>
              <a:custGeom>
                <a:avLst/>
                <a:gdLst/>
                <a:ahLst/>
                <a:cxnLst/>
                <a:rect l="l" t="t" r="r" b="b"/>
                <a:pathLst>
                  <a:path w="3742" h="1417" extrusionOk="0">
                    <a:moveTo>
                      <a:pt x="3660" y="0"/>
                    </a:moveTo>
                    <a:cubicBezTo>
                      <a:pt x="3651" y="0"/>
                      <a:pt x="3641" y="2"/>
                      <a:pt x="3632" y="5"/>
                    </a:cubicBezTo>
                    <a:lnTo>
                      <a:pt x="88" y="1261"/>
                    </a:lnTo>
                    <a:cubicBezTo>
                      <a:pt x="0" y="1295"/>
                      <a:pt x="34" y="1417"/>
                      <a:pt x="115" y="1417"/>
                    </a:cubicBezTo>
                    <a:cubicBezTo>
                      <a:pt x="124" y="1417"/>
                      <a:pt x="133" y="1415"/>
                      <a:pt x="142" y="1412"/>
                    </a:cubicBezTo>
                    <a:lnTo>
                      <a:pt x="3685" y="156"/>
                    </a:lnTo>
                    <a:cubicBezTo>
                      <a:pt x="3707" y="149"/>
                      <a:pt x="3723" y="135"/>
                      <a:pt x="3732" y="114"/>
                    </a:cubicBezTo>
                    <a:cubicBezTo>
                      <a:pt x="3741" y="96"/>
                      <a:pt x="3741" y="74"/>
                      <a:pt x="3735" y="53"/>
                    </a:cubicBezTo>
                    <a:cubicBezTo>
                      <a:pt x="3723" y="21"/>
                      <a:pt x="3693" y="0"/>
                      <a:pt x="3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35"/>
              <p:cNvSpPr/>
              <p:nvPr/>
            </p:nvSpPr>
            <p:spPr>
              <a:xfrm>
                <a:off x="6854765" y="2836220"/>
                <a:ext cx="47049" cy="41917"/>
              </a:xfrm>
              <a:custGeom>
                <a:avLst/>
                <a:gdLst/>
                <a:ahLst/>
                <a:cxnLst/>
                <a:rect l="l" t="t" r="r" b="b"/>
                <a:pathLst>
                  <a:path w="2741" h="2442" extrusionOk="0">
                    <a:moveTo>
                      <a:pt x="1314" y="0"/>
                    </a:moveTo>
                    <a:lnTo>
                      <a:pt x="1" y="2442"/>
                    </a:lnTo>
                    <a:lnTo>
                      <a:pt x="2740" y="2071"/>
                    </a:lnTo>
                    <a:lnTo>
                      <a:pt x="1314" y="0"/>
                    </a:lnTo>
                    <a:close/>
                  </a:path>
                </a:pathLst>
              </a:custGeom>
              <a:solidFill>
                <a:srgbClr val="F7C71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5"/>
              <p:cNvSpPr/>
              <p:nvPr/>
            </p:nvSpPr>
            <p:spPr>
              <a:xfrm>
                <a:off x="6808179" y="2877502"/>
                <a:ext cx="47032" cy="41900"/>
              </a:xfrm>
              <a:custGeom>
                <a:avLst/>
                <a:gdLst/>
                <a:ahLst/>
                <a:cxnLst/>
                <a:rect l="l" t="t" r="r" b="b"/>
                <a:pathLst>
                  <a:path w="2740" h="2441" extrusionOk="0">
                    <a:moveTo>
                      <a:pt x="2740" y="1"/>
                    </a:moveTo>
                    <a:lnTo>
                      <a:pt x="0" y="372"/>
                    </a:lnTo>
                    <a:lnTo>
                      <a:pt x="1426" y="2441"/>
                    </a:lnTo>
                    <a:lnTo>
                      <a:pt x="2740" y="1"/>
                    </a:lnTo>
                    <a:close/>
                  </a:path>
                </a:pathLst>
              </a:custGeom>
              <a:solidFill>
                <a:srgbClr val="F7C71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35"/>
              <p:cNvSpPr/>
              <p:nvPr/>
            </p:nvSpPr>
            <p:spPr>
              <a:xfrm>
                <a:off x="6629663" y="3025705"/>
                <a:ext cx="175632" cy="86735"/>
              </a:xfrm>
              <a:custGeom>
                <a:avLst/>
                <a:gdLst/>
                <a:ahLst/>
                <a:cxnLst/>
                <a:rect l="l" t="t" r="r" b="b"/>
                <a:pathLst>
                  <a:path w="10232" h="5053" extrusionOk="0">
                    <a:moveTo>
                      <a:pt x="7659" y="1"/>
                    </a:moveTo>
                    <a:cubicBezTo>
                      <a:pt x="7621" y="1"/>
                      <a:pt x="7600" y="2"/>
                      <a:pt x="7600" y="2"/>
                    </a:cubicBezTo>
                    <a:lnTo>
                      <a:pt x="1" y="4120"/>
                    </a:lnTo>
                    <a:cubicBezTo>
                      <a:pt x="1" y="4120"/>
                      <a:pt x="2560" y="5052"/>
                      <a:pt x="4608" y="5052"/>
                    </a:cubicBezTo>
                    <a:cubicBezTo>
                      <a:pt x="5408" y="5052"/>
                      <a:pt x="6130" y="4910"/>
                      <a:pt x="6592" y="4515"/>
                    </a:cubicBezTo>
                    <a:cubicBezTo>
                      <a:pt x="7993" y="3315"/>
                      <a:pt x="6304" y="3227"/>
                      <a:pt x="5776" y="3227"/>
                    </a:cubicBezTo>
                    <a:cubicBezTo>
                      <a:pt x="5685" y="3227"/>
                      <a:pt x="5628" y="3229"/>
                      <a:pt x="5628" y="3229"/>
                    </a:cubicBezTo>
                    <a:cubicBezTo>
                      <a:pt x="5628" y="3229"/>
                      <a:pt x="10232" y="2566"/>
                      <a:pt x="9832" y="1244"/>
                    </a:cubicBezTo>
                    <a:cubicBezTo>
                      <a:pt x="9476" y="64"/>
                      <a:pt x="7977" y="1"/>
                      <a:pt x="7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35"/>
              <p:cNvSpPr/>
              <p:nvPr/>
            </p:nvSpPr>
            <p:spPr>
              <a:xfrm>
                <a:off x="6551082" y="3004180"/>
                <a:ext cx="80058" cy="93309"/>
              </a:xfrm>
              <a:custGeom>
                <a:avLst/>
                <a:gdLst/>
                <a:ahLst/>
                <a:cxnLst/>
                <a:rect l="l" t="t" r="r" b="b"/>
                <a:pathLst>
                  <a:path w="4664" h="5436" extrusionOk="0">
                    <a:moveTo>
                      <a:pt x="3609" y="1"/>
                    </a:moveTo>
                    <a:cubicBezTo>
                      <a:pt x="3295" y="1"/>
                      <a:pt x="1791" y="63"/>
                      <a:pt x="1434" y="1245"/>
                    </a:cubicBezTo>
                    <a:cubicBezTo>
                      <a:pt x="1035" y="2566"/>
                      <a:pt x="3033" y="3109"/>
                      <a:pt x="3033" y="3109"/>
                    </a:cubicBezTo>
                    <a:cubicBezTo>
                      <a:pt x="3033" y="3109"/>
                      <a:pt x="0" y="3839"/>
                      <a:pt x="1858" y="4947"/>
                    </a:cubicBezTo>
                    <a:cubicBezTo>
                      <a:pt x="2522" y="5342"/>
                      <a:pt x="3262" y="5435"/>
                      <a:pt x="3815" y="5435"/>
                    </a:cubicBezTo>
                    <a:cubicBezTo>
                      <a:pt x="4316" y="5435"/>
                      <a:pt x="4663" y="5359"/>
                      <a:pt x="4663" y="5359"/>
                    </a:cubicBezTo>
                    <a:lnTo>
                      <a:pt x="3666" y="1"/>
                    </a:lnTo>
                    <a:cubicBezTo>
                      <a:pt x="3666" y="1"/>
                      <a:pt x="3646" y="1"/>
                      <a:pt x="36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35"/>
              <p:cNvSpPr/>
              <p:nvPr/>
            </p:nvSpPr>
            <p:spPr>
              <a:xfrm>
                <a:off x="6649094" y="3299177"/>
                <a:ext cx="164715" cy="113358"/>
              </a:xfrm>
              <a:custGeom>
                <a:avLst/>
                <a:gdLst/>
                <a:ahLst/>
                <a:cxnLst/>
                <a:rect l="l" t="t" r="r" b="b"/>
                <a:pathLst>
                  <a:path w="9596" h="6604" extrusionOk="0">
                    <a:moveTo>
                      <a:pt x="906" y="1"/>
                    </a:moveTo>
                    <a:lnTo>
                      <a:pt x="906" y="1"/>
                    </a:lnTo>
                    <a:cubicBezTo>
                      <a:pt x="906" y="1"/>
                      <a:pt x="1" y="3104"/>
                      <a:pt x="2210" y="3104"/>
                    </a:cubicBezTo>
                    <a:cubicBezTo>
                      <a:pt x="2432" y="3104"/>
                      <a:pt x="2685" y="3073"/>
                      <a:pt x="2973" y="3004"/>
                    </a:cubicBezTo>
                    <a:cubicBezTo>
                      <a:pt x="2973" y="3004"/>
                      <a:pt x="3134" y="5162"/>
                      <a:pt x="4951" y="5162"/>
                    </a:cubicBezTo>
                    <a:cubicBezTo>
                      <a:pt x="5273" y="5162"/>
                      <a:pt x="5647" y="5095"/>
                      <a:pt x="6081" y="4935"/>
                    </a:cubicBezTo>
                    <a:cubicBezTo>
                      <a:pt x="6081" y="4935"/>
                      <a:pt x="6546" y="6603"/>
                      <a:pt x="7704" y="6603"/>
                    </a:cubicBezTo>
                    <a:cubicBezTo>
                      <a:pt x="8201" y="6603"/>
                      <a:pt x="8825" y="6296"/>
                      <a:pt x="9596" y="5417"/>
                    </a:cubicBezTo>
                    <a:lnTo>
                      <a:pt x="906"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62" name="Google Shape;362;p35"/>
          <p:cNvSpPr txBox="1">
            <a:spLocks noGrp="1"/>
          </p:cNvSpPr>
          <p:nvPr>
            <p:ph type="ctrTitle"/>
          </p:nvPr>
        </p:nvSpPr>
        <p:spPr>
          <a:xfrm>
            <a:off x="1494218" y="303555"/>
            <a:ext cx="6445012" cy="58963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dirty="0"/>
              <a:t> </a:t>
            </a:r>
            <a:endParaRPr sz="2000" dirty="0"/>
          </a:p>
          <a:p>
            <a:pPr marL="0" lvl="0" indent="0" rtl="0">
              <a:spcBef>
                <a:spcPts val="0"/>
              </a:spcBef>
              <a:spcAft>
                <a:spcPts val="0"/>
              </a:spcAft>
              <a:buNone/>
            </a:pPr>
            <a:r>
              <a:rPr lang="en" sz="2400" dirty="0"/>
              <a:t>Amar Dokan-T</a:t>
            </a:r>
            <a:r>
              <a:rPr lang="en-US" sz="2400" dirty="0"/>
              <a:t>h</a:t>
            </a:r>
            <a:r>
              <a:rPr lang="en" sz="2400" dirty="0"/>
              <a:t>e Business Media Platform</a:t>
            </a:r>
            <a:endParaRPr sz="2400" dirty="0"/>
          </a:p>
        </p:txBody>
      </p:sp>
      <p:sp>
        <p:nvSpPr>
          <p:cNvPr id="363" name="Google Shape;363;p35"/>
          <p:cNvSpPr txBox="1">
            <a:spLocks noGrp="1"/>
          </p:cNvSpPr>
          <p:nvPr>
            <p:ph type="subTitle" idx="1"/>
          </p:nvPr>
        </p:nvSpPr>
        <p:spPr>
          <a:xfrm>
            <a:off x="1838787" y="968344"/>
            <a:ext cx="5496300" cy="7128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t>A</a:t>
            </a:r>
            <a:r>
              <a:rPr lang="en" sz="1050" dirty="0"/>
              <a:t> Multipurpose Business Platform for </a:t>
            </a:r>
            <a:r>
              <a:rPr lang="en" sz="1100" dirty="0"/>
              <a:t>connecting</a:t>
            </a:r>
            <a:r>
              <a:rPr lang="en" sz="1050" dirty="0"/>
              <a:t> all the businessman and the </a:t>
            </a:r>
            <a:r>
              <a:rPr lang="en-US" sz="1050" dirty="0"/>
              <a:t>entrepreneur</a:t>
            </a:r>
            <a:r>
              <a:rPr lang="en" sz="1050" dirty="0"/>
              <a:t> </a:t>
            </a:r>
            <a:endParaRPr sz="1050" dirty="0"/>
          </a:p>
        </p:txBody>
      </p:sp>
      <p:sp>
        <p:nvSpPr>
          <p:cNvPr id="3" name="Rectangle 2">
            <a:extLst>
              <a:ext uri="{FF2B5EF4-FFF2-40B4-BE49-F238E27FC236}">
                <a16:creationId xmlns:a16="http://schemas.microsoft.com/office/drawing/2014/main" id="{467AAD5F-AB91-9046-A801-A3E39275B070}"/>
              </a:ext>
            </a:extLst>
          </p:cNvPr>
          <p:cNvSpPr/>
          <p:nvPr/>
        </p:nvSpPr>
        <p:spPr>
          <a:xfrm>
            <a:off x="8790633" y="4887530"/>
            <a:ext cx="331568" cy="260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Arial"/>
              </a:rPr>
              <a:t>01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13F5-48FA-3923-3D2F-F9997069B810}"/>
              </a:ext>
            </a:extLst>
          </p:cNvPr>
          <p:cNvSpPr>
            <a:spLocks noGrp="1"/>
          </p:cNvSpPr>
          <p:nvPr>
            <p:ph type="title"/>
          </p:nvPr>
        </p:nvSpPr>
        <p:spPr>
          <a:xfrm>
            <a:off x="156650" y="149750"/>
            <a:ext cx="7066500" cy="572700"/>
          </a:xfrm>
        </p:spPr>
        <p:txBody>
          <a:bodyPr/>
          <a:lstStyle/>
          <a:p>
            <a:r>
              <a:rPr lang="en-US"/>
              <a:t>Fields</a:t>
            </a:r>
          </a:p>
        </p:txBody>
      </p:sp>
      <p:sp>
        <p:nvSpPr>
          <p:cNvPr id="4" name="Rectangle 3">
            <a:extLst>
              <a:ext uri="{FF2B5EF4-FFF2-40B4-BE49-F238E27FC236}">
                <a16:creationId xmlns:a16="http://schemas.microsoft.com/office/drawing/2014/main" id="{217F9349-F5B7-5960-E912-C3956859000A}"/>
              </a:ext>
            </a:extLst>
          </p:cNvPr>
          <p:cNvSpPr/>
          <p:nvPr/>
        </p:nvSpPr>
        <p:spPr>
          <a:xfrm>
            <a:off x="8612884" y="4802883"/>
            <a:ext cx="528367" cy="345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10</a:t>
            </a:r>
          </a:p>
        </p:txBody>
      </p:sp>
      <p:grpSp>
        <p:nvGrpSpPr>
          <p:cNvPr id="3" name="Group 2">
            <a:extLst>
              <a:ext uri="{FF2B5EF4-FFF2-40B4-BE49-F238E27FC236}">
                <a16:creationId xmlns:a16="http://schemas.microsoft.com/office/drawing/2014/main" id="{1F4ADDB1-534E-8EB3-0CE0-AF3C983853C8}"/>
              </a:ext>
            </a:extLst>
          </p:cNvPr>
          <p:cNvGrpSpPr/>
          <p:nvPr/>
        </p:nvGrpSpPr>
        <p:grpSpPr>
          <a:xfrm>
            <a:off x="145831" y="862053"/>
            <a:ext cx="2950921" cy="1966870"/>
            <a:chOff x="3694788" y="1150661"/>
            <a:chExt cx="4351626" cy="2950511"/>
          </a:xfrm>
        </p:grpSpPr>
        <p:sp>
          <p:nvSpPr>
            <p:cNvPr id="5" name="Flowchart: Terminator 4">
              <a:extLst>
                <a:ext uri="{FF2B5EF4-FFF2-40B4-BE49-F238E27FC236}">
                  <a16:creationId xmlns:a16="http://schemas.microsoft.com/office/drawing/2014/main" id="{EA52E428-0CD8-9933-2ECC-5FB17CA31E09}"/>
                </a:ext>
              </a:extLst>
            </p:cNvPr>
            <p:cNvSpPr/>
            <p:nvPr/>
          </p:nvSpPr>
          <p:spPr>
            <a:xfrm>
              <a:off x="4559937" y="1150661"/>
              <a:ext cx="2429174" cy="509683"/>
            </a:xfrm>
            <a:prstGeom prst="flowChartTermina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Shop</a:t>
              </a:r>
            </a:p>
          </p:txBody>
        </p:sp>
        <p:sp>
          <p:nvSpPr>
            <p:cNvPr id="6" name="Rectangle 5">
              <a:extLst>
                <a:ext uri="{FF2B5EF4-FFF2-40B4-BE49-F238E27FC236}">
                  <a16:creationId xmlns:a16="http://schemas.microsoft.com/office/drawing/2014/main" id="{788DBDE8-8E09-F7A8-6B9F-1457E407846F}"/>
                </a:ext>
              </a:extLst>
            </p:cNvPr>
            <p:cNvSpPr/>
            <p:nvPr/>
          </p:nvSpPr>
          <p:spPr>
            <a:xfrm>
              <a:off x="5316689" y="2686425"/>
              <a:ext cx="1018523" cy="4664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t>B2C</a:t>
              </a:r>
            </a:p>
          </p:txBody>
        </p:sp>
        <p:sp>
          <p:nvSpPr>
            <p:cNvPr id="7" name="Rectangle 6">
              <a:extLst>
                <a:ext uri="{FF2B5EF4-FFF2-40B4-BE49-F238E27FC236}">
                  <a16:creationId xmlns:a16="http://schemas.microsoft.com/office/drawing/2014/main" id="{8B2A8186-6700-5440-3ED4-8683E9ED4403}"/>
                </a:ext>
              </a:extLst>
            </p:cNvPr>
            <p:cNvSpPr/>
            <p:nvPr/>
          </p:nvSpPr>
          <p:spPr>
            <a:xfrm>
              <a:off x="3694788" y="2678823"/>
              <a:ext cx="1018519" cy="5276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B2B</a:t>
              </a:r>
              <a:endParaRPr lang="en-US" sz="200" b="1" dirty="0"/>
            </a:p>
          </p:txBody>
        </p:sp>
        <p:sp>
          <p:nvSpPr>
            <p:cNvPr id="8" name="Rectangle 7">
              <a:extLst>
                <a:ext uri="{FF2B5EF4-FFF2-40B4-BE49-F238E27FC236}">
                  <a16:creationId xmlns:a16="http://schemas.microsoft.com/office/drawing/2014/main" id="{63E5D059-0C17-4489-F8D5-1E972601A4BF}"/>
                </a:ext>
              </a:extLst>
            </p:cNvPr>
            <p:cNvSpPr/>
            <p:nvPr/>
          </p:nvSpPr>
          <p:spPr>
            <a:xfrm>
              <a:off x="6698593" y="2678821"/>
              <a:ext cx="1347821" cy="4740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t>Customers</a:t>
              </a:r>
              <a:r>
                <a:rPr lang="en-US" sz="200" b="1" dirty="0"/>
                <a:t> </a:t>
              </a:r>
            </a:p>
          </p:txBody>
        </p:sp>
        <p:sp>
          <p:nvSpPr>
            <p:cNvPr id="9" name="Callout: Bent Line with Accent Bar 8">
              <a:extLst>
                <a:ext uri="{FF2B5EF4-FFF2-40B4-BE49-F238E27FC236}">
                  <a16:creationId xmlns:a16="http://schemas.microsoft.com/office/drawing/2014/main" id="{B2D78918-C125-E311-9CB6-989FE0F21390}"/>
                </a:ext>
              </a:extLst>
            </p:cNvPr>
            <p:cNvSpPr/>
            <p:nvPr/>
          </p:nvSpPr>
          <p:spPr>
            <a:xfrm>
              <a:off x="4075244" y="3605412"/>
              <a:ext cx="969385" cy="387427"/>
            </a:xfrm>
            <a:prstGeom prst="accentCallout2">
              <a:avLst>
                <a:gd name="adj1" fmla="val 18750"/>
                <a:gd name="adj2" fmla="val -8333"/>
                <a:gd name="adj3" fmla="val 18750"/>
                <a:gd name="adj4" fmla="val -16667"/>
                <a:gd name="adj5" fmla="val -142565"/>
                <a:gd name="adj6" fmla="val -2210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Suppliers </a:t>
              </a:r>
            </a:p>
          </p:txBody>
        </p:sp>
        <p:sp>
          <p:nvSpPr>
            <p:cNvPr id="10" name="Callout: Bent Line with Accent Bar 9">
              <a:extLst>
                <a:ext uri="{FF2B5EF4-FFF2-40B4-BE49-F238E27FC236}">
                  <a16:creationId xmlns:a16="http://schemas.microsoft.com/office/drawing/2014/main" id="{A9A8E182-972A-4A27-0436-8B5018BFE814}"/>
                </a:ext>
              </a:extLst>
            </p:cNvPr>
            <p:cNvSpPr/>
            <p:nvPr/>
          </p:nvSpPr>
          <p:spPr>
            <a:xfrm>
              <a:off x="5879995" y="3627109"/>
              <a:ext cx="1109116" cy="474063"/>
            </a:xfrm>
            <a:prstGeom prst="accentCallout2">
              <a:avLst>
                <a:gd name="adj1" fmla="val 18750"/>
                <a:gd name="adj2" fmla="val -8333"/>
                <a:gd name="adj3" fmla="val 18750"/>
                <a:gd name="adj4" fmla="val -16667"/>
                <a:gd name="adj5" fmla="val -117209"/>
                <a:gd name="adj6" fmla="val -1968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t>Shop + Entrepreneur </a:t>
              </a:r>
            </a:p>
          </p:txBody>
        </p:sp>
        <p:cxnSp>
          <p:nvCxnSpPr>
            <p:cNvPr id="11" name="Straight Connector 10">
              <a:extLst>
                <a:ext uri="{FF2B5EF4-FFF2-40B4-BE49-F238E27FC236}">
                  <a16:creationId xmlns:a16="http://schemas.microsoft.com/office/drawing/2014/main" id="{A5900055-B124-F094-4536-C77BF31C6EF4}"/>
                </a:ext>
              </a:extLst>
            </p:cNvPr>
            <p:cNvCxnSpPr>
              <a:cxnSpLocks/>
              <a:stCxn id="5" idx="2"/>
            </p:cNvCxnSpPr>
            <p:nvPr/>
          </p:nvCxnSpPr>
          <p:spPr>
            <a:xfrm>
              <a:off x="5774524" y="1660344"/>
              <a:ext cx="0" cy="3762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78799-651C-D12D-F992-DA26024E2568}"/>
                </a:ext>
              </a:extLst>
            </p:cNvPr>
            <p:cNvCxnSpPr>
              <a:cxnSpLocks/>
            </p:cNvCxnSpPr>
            <p:nvPr/>
          </p:nvCxnSpPr>
          <p:spPr>
            <a:xfrm>
              <a:off x="4135194" y="2019993"/>
              <a:ext cx="32215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5F6FA5-EBF3-CE71-3CC5-455885B30427}"/>
                </a:ext>
              </a:extLst>
            </p:cNvPr>
            <p:cNvCxnSpPr/>
            <p:nvPr/>
          </p:nvCxnSpPr>
          <p:spPr>
            <a:xfrm>
              <a:off x="5774524" y="2019993"/>
              <a:ext cx="0" cy="658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1A7B53-3471-8A6E-2082-3E611ADD5DAB}"/>
                </a:ext>
              </a:extLst>
            </p:cNvPr>
            <p:cNvCxnSpPr>
              <a:cxnSpLocks/>
            </p:cNvCxnSpPr>
            <p:nvPr/>
          </p:nvCxnSpPr>
          <p:spPr>
            <a:xfrm>
              <a:off x="7347604" y="2019993"/>
              <a:ext cx="0" cy="658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BC0E9EC-1235-95D4-1B31-8E228659D149}"/>
              </a:ext>
            </a:extLst>
          </p:cNvPr>
          <p:cNvGrpSpPr/>
          <p:nvPr/>
        </p:nvGrpSpPr>
        <p:grpSpPr>
          <a:xfrm>
            <a:off x="2418312" y="3156164"/>
            <a:ext cx="2543175" cy="1911136"/>
            <a:chOff x="5000317" y="1493213"/>
            <a:chExt cx="3271323" cy="3090577"/>
          </a:xfrm>
        </p:grpSpPr>
        <p:sp>
          <p:nvSpPr>
            <p:cNvPr id="20" name="Flowchart: Terminator 19">
              <a:extLst>
                <a:ext uri="{FF2B5EF4-FFF2-40B4-BE49-F238E27FC236}">
                  <a16:creationId xmlns:a16="http://schemas.microsoft.com/office/drawing/2014/main" id="{F0F08253-E3EE-32AF-E0E3-AD5CA2462BD9}"/>
                </a:ext>
              </a:extLst>
            </p:cNvPr>
            <p:cNvSpPr/>
            <p:nvPr/>
          </p:nvSpPr>
          <p:spPr>
            <a:xfrm>
              <a:off x="5000317" y="1493213"/>
              <a:ext cx="1791964" cy="649711"/>
            </a:xfrm>
            <a:prstGeom prst="flowChartTerminator">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ERP Modules</a:t>
              </a:r>
            </a:p>
          </p:txBody>
        </p:sp>
        <p:cxnSp>
          <p:nvCxnSpPr>
            <p:cNvPr id="21" name="Straight Connector 20">
              <a:extLst>
                <a:ext uri="{FF2B5EF4-FFF2-40B4-BE49-F238E27FC236}">
                  <a16:creationId xmlns:a16="http://schemas.microsoft.com/office/drawing/2014/main" id="{55E3A3E5-FC2F-2694-62A5-F170FBB14355}"/>
                </a:ext>
              </a:extLst>
            </p:cNvPr>
            <p:cNvCxnSpPr/>
            <p:nvPr/>
          </p:nvCxnSpPr>
          <p:spPr>
            <a:xfrm>
              <a:off x="5904184" y="2572145"/>
              <a:ext cx="83031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7EA2AF-1F6B-1830-B733-8E4AB1298244}"/>
                </a:ext>
              </a:extLst>
            </p:cNvPr>
            <p:cNvCxnSpPr/>
            <p:nvPr/>
          </p:nvCxnSpPr>
          <p:spPr>
            <a:xfrm>
              <a:off x="5904184" y="4364918"/>
              <a:ext cx="83031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CE4C1D5-D81F-7FA9-E4D2-62B23298399C}"/>
                </a:ext>
              </a:extLst>
            </p:cNvPr>
            <p:cNvSpPr/>
            <p:nvPr/>
          </p:nvSpPr>
          <p:spPr>
            <a:xfrm>
              <a:off x="6734500" y="2369370"/>
              <a:ext cx="1537139" cy="5501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Accounting</a:t>
              </a:r>
              <a:endParaRPr lang="en-US" sz="700" dirty="0"/>
            </a:p>
          </p:txBody>
        </p:sp>
        <p:sp>
          <p:nvSpPr>
            <p:cNvPr id="24" name="Rectangle 23">
              <a:extLst>
                <a:ext uri="{FF2B5EF4-FFF2-40B4-BE49-F238E27FC236}">
                  <a16:creationId xmlns:a16="http://schemas.microsoft.com/office/drawing/2014/main" id="{48AAEB37-84CB-063D-B2CB-F864265C7B27}"/>
                </a:ext>
              </a:extLst>
            </p:cNvPr>
            <p:cNvSpPr/>
            <p:nvPr/>
          </p:nvSpPr>
          <p:spPr>
            <a:xfrm>
              <a:off x="6734499" y="4093497"/>
              <a:ext cx="1537128" cy="49029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HRM</a:t>
              </a:r>
            </a:p>
          </p:txBody>
        </p:sp>
        <p:cxnSp>
          <p:nvCxnSpPr>
            <p:cNvPr id="25" name="Straight Connector 24">
              <a:extLst>
                <a:ext uri="{FF2B5EF4-FFF2-40B4-BE49-F238E27FC236}">
                  <a16:creationId xmlns:a16="http://schemas.microsoft.com/office/drawing/2014/main" id="{EF60A68D-D21A-A02B-4A81-1866FEDFEB26}"/>
                </a:ext>
              </a:extLst>
            </p:cNvPr>
            <p:cNvCxnSpPr>
              <a:cxnSpLocks/>
            </p:cNvCxnSpPr>
            <p:nvPr/>
          </p:nvCxnSpPr>
          <p:spPr>
            <a:xfrm>
              <a:off x="5896299" y="2139208"/>
              <a:ext cx="7885" cy="2225710"/>
            </a:xfrm>
            <a:prstGeom prst="line">
              <a:avLst/>
            </a:prstGeom>
            <a:ln w="38100">
              <a:solidFill>
                <a:srgbClr val="92D050"/>
              </a:solidFill>
            </a:ln>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532AC5FD-E02A-BEEE-72C5-E95BECB0B6AB}"/>
                </a:ext>
              </a:extLst>
            </p:cNvPr>
            <p:cNvSpPr/>
            <p:nvPr/>
          </p:nvSpPr>
          <p:spPr>
            <a:xfrm>
              <a:off x="6734501" y="3268218"/>
              <a:ext cx="1537139" cy="5501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Inventory</a:t>
              </a:r>
            </a:p>
          </p:txBody>
        </p:sp>
        <p:cxnSp>
          <p:nvCxnSpPr>
            <p:cNvPr id="27" name="Straight Connector 26">
              <a:extLst>
                <a:ext uri="{FF2B5EF4-FFF2-40B4-BE49-F238E27FC236}">
                  <a16:creationId xmlns:a16="http://schemas.microsoft.com/office/drawing/2014/main" id="{43318D73-B693-7CC9-2776-EB23EC74FF23}"/>
                </a:ext>
              </a:extLst>
            </p:cNvPr>
            <p:cNvCxnSpPr/>
            <p:nvPr/>
          </p:nvCxnSpPr>
          <p:spPr>
            <a:xfrm>
              <a:off x="5904184" y="3543311"/>
              <a:ext cx="83031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AA303C-DDD8-C57B-3AB1-9BA014C91BEB}"/>
              </a:ext>
            </a:extLst>
          </p:cNvPr>
          <p:cNvGrpSpPr/>
          <p:nvPr/>
        </p:nvGrpSpPr>
        <p:grpSpPr>
          <a:xfrm>
            <a:off x="5572127" y="862054"/>
            <a:ext cx="3491973" cy="2033543"/>
            <a:chOff x="3111451" y="1038415"/>
            <a:chExt cx="5581782" cy="2727545"/>
          </a:xfrm>
        </p:grpSpPr>
        <p:sp>
          <p:nvSpPr>
            <p:cNvPr id="29" name="Flowchart: Terminator 28">
              <a:extLst>
                <a:ext uri="{FF2B5EF4-FFF2-40B4-BE49-F238E27FC236}">
                  <a16:creationId xmlns:a16="http://schemas.microsoft.com/office/drawing/2014/main" id="{143C3876-4AC1-DB1D-C5E7-ACD849AB60DA}"/>
                </a:ext>
              </a:extLst>
            </p:cNvPr>
            <p:cNvSpPr/>
            <p:nvPr/>
          </p:nvSpPr>
          <p:spPr>
            <a:xfrm>
              <a:off x="5012911" y="1038415"/>
              <a:ext cx="3026980" cy="572700"/>
            </a:xfrm>
            <a:prstGeom prst="flowChartTerminator">
              <a:avLst/>
            </a:prstGeom>
            <a:solidFill>
              <a:srgbClr val="C54F71"/>
            </a:solidFill>
            <a:ln w="19050" cap="flat" cmpd="sng" algn="ctr">
              <a:solidFill>
                <a:srgbClr val="9EC54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Rockwell" panose="02060603020205020403"/>
                  <a:ea typeface="+mn-ea"/>
                  <a:cs typeface="+mn-cs"/>
                </a:rPr>
                <a:t>Investment</a:t>
              </a:r>
            </a:p>
          </p:txBody>
        </p:sp>
        <p:grpSp>
          <p:nvGrpSpPr>
            <p:cNvPr id="30" name="Group 29">
              <a:extLst>
                <a:ext uri="{FF2B5EF4-FFF2-40B4-BE49-F238E27FC236}">
                  <a16:creationId xmlns:a16="http://schemas.microsoft.com/office/drawing/2014/main" id="{1CDD9254-6055-BE42-B9D9-FDD47D5BEB62}"/>
                </a:ext>
              </a:extLst>
            </p:cNvPr>
            <p:cNvGrpSpPr/>
            <p:nvPr/>
          </p:nvGrpSpPr>
          <p:grpSpPr>
            <a:xfrm>
              <a:off x="3111451" y="2596409"/>
              <a:ext cx="4373940" cy="1169551"/>
              <a:chOff x="4073890" y="1611115"/>
              <a:chExt cx="4913497" cy="1482168"/>
            </a:xfrm>
          </p:grpSpPr>
          <p:sp>
            <p:nvSpPr>
              <p:cNvPr id="38" name="Rectangle 37">
                <a:extLst>
                  <a:ext uri="{FF2B5EF4-FFF2-40B4-BE49-F238E27FC236}">
                    <a16:creationId xmlns:a16="http://schemas.microsoft.com/office/drawing/2014/main" id="{E1702155-AB91-A7DA-2887-1700487B67E5}"/>
                  </a:ext>
                </a:extLst>
              </p:cNvPr>
              <p:cNvSpPr/>
              <p:nvPr/>
            </p:nvSpPr>
            <p:spPr>
              <a:xfrm>
                <a:off x="4073890" y="2650882"/>
                <a:ext cx="1283956" cy="425484"/>
              </a:xfrm>
              <a:prstGeom prst="rect">
                <a:avLst/>
              </a:prstGeom>
              <a:solidFill>
                <a:srgbClr val="C54F71"/>
              </a:solidFill>
              <a:ln w="19050" cap="flat" cmpd="sng" algn="ctr">
                <a:solidFill>
                  <a:srgbClr val="9EC54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Short Term</a:t>
                </a:r>
              </a:p>
            </p:txBody>
          </p:sp>
          <p:sp>
            <p:nvSpPr>
              <p:cNvPr id="39" name="Rectangle 38">
                <a:extLst>
                  <a:ext uri="{FF2B5EF4-FFF2-40B4-BE49-F238E27FC236}">
                    <a16:creationId xmlns:a16="http://schemas.microsoft.com/office/drawing/2014/main" id="{FBE57308-CA37-E4D3-B62B-F25505DFF0AA}"/>
                  </a:ext>
                </a:extLst>
              </p:cNvPr>
              <p:cNvSpPr/>
              <p:nvPr/>
            </p:nvSpPr>
            <p:spPr>
              <a:xfrm>
                <a:off x="5993746" y="2667799"/>
                <a:ext cx="1283954" cy="425484"/>
              </a:xfrm>
              <a:prstGeom prst="rect">
                <a:avLst/>
              </a:prstGeom>
              <a:solidFill>
                <a:srgbClr val="C54F71"/>
              </a:solidFill>
              <a:ln w="19050" cap="flat" cmpd="sng" algn="ctr">
                <a:solidFill>
                  <a:srgbClr val="9EC54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Mid Term</a:t>
                </a:r>
              </a:p>
            </p:txBody>
          </p:sp>
          <p:sp>
            <p:nvSpPr>
              <p:cNvPr id="40" name="Rectangle 39">
                <a:extLst>
                  <a:ext uri="{FF2B5EF4-FFF2-40B4-BE49-F238E27FC236}">
                    <a16:creationId xmlns:a16="http://schemas.microsoft.com/office/drawing/2014/main" id="{6C31006C-9F9E-1E90-07AF-7619206ED1EB}"/>
                  </a:ext>
                </a:extLst>
              </p:cNvPr>
              <p:cNvSpPr/>
              <p:nvPr/>
            </p:nvSpPr>
            <p:spPr>
              <a:xfrm>
                <a:off x="7713940" y="2650882"/>
                <a:ext cx="1273447" cy="425484"/>
              </a:xfrm>
              <a:prstGeom prst="rect">
                <a:avLst/>
              </a:prstGeom>
              <a:solidFill>
                <a:srgbClr val="C54F71"/>
              </a:solidFill>
              <a:ln w="19050" cap="flat" cmpd="sng" algn="ctr">
                <a:solidFill>
                  <a:srgbClr val="9EC544">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Long </a:t>
                </a:r>
                <a:r>
                  <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Term</a:t>
                </a:r>
                <a:endPar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41" name="Straight Connector 40">
                <a:extLst>
                  <a:ext uri="{FF2B5EF4-FFF2-40B4-BE49-F238E27FC236}">
                    <a16:creationId xmlns:a16="http://schemas.microsoft.com/office/drawing/2014/main" id="{420BBAE1-622F-2F65-B62B-19B4907B903D}"/>
                  </a:ext>
                </a:extLst>
              </p:cNvPr>
              <p:cNvCxnSpPr/>
              <p:nvPr/>
            </p:nvCxnSpPr>
            <p:spPr>
              <a:xfrm>
                <a:off x="4556858" y="2079347"/>
                <a:ext cx="3740727" cy="0"/>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D81B97-41AF-5E28-F28B-3C229371E602}"/>
                  </a:ext>
                </a:extLst>
              </p:cNvPr>
              <p:cNvCxnSpPr>
                <a:cxnSpLocks/>
              </p:cNvCxnSpPr>
              <p:nvPr/>
            </p:nvCxnSpPr>
            <p:spPr>
              <a:xfrm flipH="1" flipV="1">
                <a:off x="4572000" y="2078182"/>
                <a:ext cx="19157" cy="572700"/>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8765629-906E-7014-65C0-43593A08A89A}"/>
                  </a:ext>
                </a:extLst>
              </p:cNvPr>
              <p:cNvCxnSpPr>
                <a:cxnSpLocks/>
              </p:cNvCxnSpPr>
              <p:nvPr/>
            </p:nvCxnSpPr>
            <p:spPr>
              <a:xfrm flipV="1">
                <a:off x="6515895" y="2077144"/>
                <a:ext cx="10507" cy="592859"/>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DF3704-B366-8F6A-6ACC-2C48AD3041EC}"/>
                  </a:ext>
                </a:extLst>
              </p:cNvPr>
              <p:cNvCxnSpPr>
                <a:cxnSpLocks/>
              </p:cNvCxnSpPr>
              <p:nvPr/>
            </p:nvCxnSpPr>
            <p:spPr>
              <a:xfrm flipV="1">
                <a:off x="8297585" y="2078182"/>
                <a:ext cx="0" cy="589616"/>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0704F6-4181-AFAB-73CA-E4A63A1C2C0D}"/>
                  </a:ext>
                </a:extLst>
              </p:cNvPr>
              <p:cNvCxnSpPr>
                <a:cxnSpLocks/>
                <a:stCxn id="29" idx="2"/>
              </p:cNvCxnSpPr>
              <p:nvPr/>
            </p:nvCxnSpPr>
            <p:spPr>
              <a:xfrm>
                <a:off x="6526401" y="1611115"/>
                <a:ext cx="0" cy="467067"/>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F173F362-9851-44F4-49E3-BA41621E8E01}"/>
                </a:ext>
              </a:extLst>
            </p:cNvPr>
            <p:cNvSpPr/>
            <p:nvPr/>
          </p:nvSpPr>
          <p:spPr>
            <a:xfrm>
              <a:off x="4488873" y="2227811"/>
              <a:ext cx="1571100" cy="368554"/>
            </a:xfrm>
            <a:prstGeom prst="rect">
              <a:avLst/>
            </a:prstGeom>
            <a:solidFill>
              <a:srgbClr val="C54F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latin typeface="Rockwell" panose="02060603020205020403" pitchFamily="18" charset="0"/>
                </a:rPr>
                <a:t>Product</a:t>
              </a:r>
            </a:p>
          </p:txBody>
        </p:sp>
        <p:sp>
          <p:nvSpPr>
            <p:cNvPr id="32" name="Rectangle 31">
              <a:extLst>
                <a:ext uri="{FF2B5EF4-FFF2-40B4-BE49-F238E27FC236}">
                  <a16:creationId xmlns:a16="http://schemas.microsoft.com/office/drawing/2014/main" id="{25E85902-6FAD-D28D-8A52-62A489FF705D}"/>
                </a:ext>
              </a:extLst>
            </p:cNvPr>
            <p:cNvSpPr/>
            <p:nvPr/>
          </p:nvSpPr>
          <p:spPr>
            <a:xfrm>
              <a:off x="7122133" y="2227811"/>
              <a:ext cx="1571100" cy="368554"/>
            </a:xfrm>
            <a:prstGeom prst="rect">
              <a:avLst/>
            </a:prstGeom>
            <a:solidFill>
              <a:srgbClr val="C54F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Rockwell" panose="02060603020205020403" pitchFamily="18" charset="0"/>
                </a:rPr>
                <a:t>Company</a:t>
              </a:r>
            </a:p>
          </p:txBody>
        </p:sp>
        <p:cxnSp>
          <p:nvCxnSpPr>
            <p:cNvPr id="33" name="Straight Connector 32">
              <a:extLst>
                <a:ext uri="{FF2B5EF4-FFF2-40B4-BE49-F238E27FC236}">
                  <a16:creationId xmlns:a16="http://schemas.microsoft.com/office/drawing/2014/main" id="{1DFD6A77-4E7E-77C4-173A-ECFC95E40822}"/>
                </a:ext>
              </a:extLst>
            </p:cNvPr>
            <p:cNvCxnSpPr>
              <a:cxnSpLocks/>
              <a:stCxn id="29" idx="2"/>
              <a:endCxn id="29" idx="2"/>
            </p:cNvCxnSpPr>
            <p:nvPr/>
          </p:nvCxnSpPr>
          <p:spPr>
            <a:xfrm>
              <a:off x="6526401" y="161111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2E8F17-3FBC-AACA-0E81-A3B3491029E8}"/>
                </a:ext>
              </a:extLst>
            </p:cNvPr>
            <p:cNvCxnSpPr>
              <a:cxnSpLocks/>
            </p:cNvCxnSpPr>
            <p:nvPr/>
          </p:nvCxnSpPr>
          <p:spPr>
            <a:xfrm>
              <a:off x="6492635" y="1596442"/>
              <a:ext cx="0" cy="369517"/>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322D97-138D-ADCD-64E8-ADBFAAD1C020}"/>
                </a:ext>
              </a:extLst>
            </p:cNvPr>
            <p:cNvCxnSpPr>
              <a:endCxn id="31" idx="0"/>
            </p:cNvCxnSpPr>
            <p:nvPr/>
          </p:nvCxnSpPr>
          <p:spPr>
            <a:xfrm flipH="1">
              <a:off x="5274423" y="1970116"/>
              <a:ext cx="10875" cy="257695"/>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0767C2-FD83-7907-6187-CAB264A3EC62}"/>
                </a:ext>
              </a:extLst>
            </p:cNvPr>
            <p:cNvCxnSpPr/>
            <p:nvPr/>
          </p:nvCxnSpPr>
          <p:spPr>
            <a:xfrm flipH="1">
              <a:off x="8005454" y="1965959"/>
              <a:ext cx="10875" cy="257695"/>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FCA62D-D292-F103-641A-D3F0F4106E7E}"/>
                </a:ext>
              </a:extLst>
            </p:cNvPr>
            <p:cNvCxnSpPr/>
            <p:nvPr/>
          </p:nvCxnSpPr>
          <p:spPr>
            <a:xfrm>
              <a:off x="5285298" y="1970116"/>
              <a:ext cx="2731031" cy="0"/>
            </a:xfrm>
            <a:prstGeom prst="line">
              <a:avLst/>
            </a:prstGeom>
            <a:ln w="28575">
              <a:solidFill>
                <a:srgbClr val="C54F71"/>
              </a:solidFill>
            </a:ln>
          </p:spPr>
          <p:style>
            <a:lnRef idx="1">
              <a:schemeClr val="accent1"/>
            </a:lnRef>
            <a:fillRef idx="0">
              <a:schemeClr val="accent1"/>
            </a:fillRef>
            <a:effectRef idx="0">
              <a:schemeClr val="accent1"/>
            </a:effectRef>
            <a:fontRef idx="minor">
              <a:schemeClr val="tx1"/>
            </a:fontRef>
          </p:style>
        </p:cxnSp>
      </p:grpSp>
      <p:cxnSp>
        <p:nvCxnSpPr>
          <p:cNvPr id="49" name="Straight Arrow Connector 48">
            <a:extLst>
              <a:ext uri="{FF2B5EF4-FFF2-40B4-BE49-F238E27FC236}">
                <a16:creationId xmlns:a16="http://schemas.microsoft.com/office/drawing/2014/main" id="{245620AD-7E28-5EE4-8462-E554D23C6D3A}"/>
              </a:ext>
            </a:extLst>
          </p:cNvPr>
          <p:cNvCxnSpPr>
            <a:cxnSpLocks/>
          </p:cNvCxnSpPr>
          <p:nvPr/>
        </p:nvCxnSpPr>
        <p:spPr>
          <a:xfrm>
            <a:off x="472223" y="1472733"/>
            <a:ext cx="0" cy="47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0E1C17-35DA-81F5-D439-ACD360CA8307}"/>
              </a:ext>
            </a:extLst>
          </p:cNvPr>
          <p:cNvSpPr txBox="1"/>
          <p:nvPr/>
        </p:nvSpPr>
        <p:spPr>
          <a:xfrm>
            <a:off x="5572127" y="3156164"/>
            <a:ext cx="3479679" cy="461665"/>
          </a:xfrm>
          <a:prstGeom prst="rect">
            <a:avLst/>
          </a:prstGeom>
          <a:noFill/>
        </p:spPr>
        <p:txBody>
          <a:bodyPr wrap="square">
            <a:spAutoFit/>
          </a:bodyPr>
          <a:lstStyle/>
          <a:p>
            <a:pPr marL="342900" indent="-342900">
              <a:buFont typeface="Arial" panose="020B0604020202020204" pitchFamily="34" charset="0"/>
              <a:buChar char="•"/>
            </a:pPr>
            <a:r>
              <a:rPr lang="en-US" sz="1200" b="1" dirty="0"/>
              <a:t>Pocket Money Investment for students</a:t>
            </a:r>
          </a:p>
          <a:p>
            <a:pPr marL="342900" indent="-342900">
              <a:buFont typeface="Arial" panose="020B0604020202020204" pitchFamily="34" charset="0"/>
              <a:buChar char="•"/>
            </a:pPr>
            <a:r>
              <a:rPr lang="en-US" sz="1200" b="1" dirty="0"/>
              <a:t>Investors</a:t>
            </a:r>
          </a:p>
        </p:txBody>
      </p:sp>
    </p:spTree>
    <p:extLst>
      <p:ext uri="{BB962C8B-B14F-4D97-AF65-F5344CB8AC3E}">
        <p14:creationId xmlns:p14="http://schemas.microsoft.com/office/powerpoint/2010/main" val="285142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14E212-6AF6-EC9C-4332-52DC9E840577}"/>
              </a:ext>
            </a:extLst>
          </p:cNvPr>
          <p:cNvSpPr>
            <a:spLocks noGrp="1"/>
          </p:cNvSpPr>
          <p:nvPr>
            <p:ph type="title"/>
          </p:nvPr>
        </p:nvSpPr>
        <p:spPr>
          <a:xfrm>
            <a:off x="0" y="109465"/>
            <a:ext cx="7066500" cy="572700"/>
          </a:xfrm>
        </p:spPr>
        <p:txBody>
          <a:bodyPr/>
          <a:lstStyle/>
          <a:p>
            <a:r>
              <a:rPr lang="en-US"/>
              <a:t>Methodology</a:t>
            </a:r>
          </a:p>
        </p:txBody>
      </p:sp>
      <p:pic>
        <p:nvPicPr>
          <p:cNvPr id="4" name="Picture 3">
            <a:extLst>
              <a:ext uri="{FF2B5EF4-FFF2-40B4-BE49-F238E27FC236}">
                <a16:creationId xmlns:a16="http://schemas.microsoft.com/office/drawing/2014/main" id="{4B1015CE-EA69-9534-C583-08F6C940D487}"/>
              </a:ext>
            </a:extLst>
          </p:cNvPr>
          <p:cNvPicPr>
            <a:picLocks noChangeAspect="1"/>
          </p:cNvPicPr>
          <p:nvPr/>
        </p:nvPicPr>
        <p:blipFill>
          <a:blip r:embed="rId3"/>
          <a:stretch>
            <a:fillRect/>
          </a:stretch>
        </p:blipFill>
        <p:spPr>
          <a:xfrm>
            <a:off x="0" y="822959"/>
            <a:ext cx="9027622" cy="4301309"/>
          </a:xfrm>
          <a:prstGeom prst="rect">
            <a:avLst/>
          </a:prstGeom>
        </p:spPr>
      </p:pic>
      <p:sp>
        <p:nvSpPr>
          <p:cNvPr id="5" name="Rectangle 4">
            <a:extLst>
              <a:ext uri="{FF2B5EF4-FFF2-40B4-BE49-F238E27FC236}">
                <a16:creationId xmlns:a16="http://schemas.microsoft.com/office/drawing/2014/main" id="{D7CF4D52-D5BC-15CD-13C6-011084C1E617}"/>
              </a:ext>
            </a:extLst>
          </p:cNvPr>
          <p:cNvSpPr/>
          <p:nvPr/>
        </p:nvSpPr>
        <p:spPr>
          <a:xfrm>
            <a:off x="8708134" y="4869558"/>
            <a:ext cx="433117" cy="2783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11</a:t>
            </a:r>
          </a:p>
        </p:txBody>
      </p:sp>
    </p:spTree>
    <p:extLst>
      <p:ext uri="{BB962C8B-B14F-4D97-AF65-F5344CB8AC3E}">
        <p14:creationId xmlns:p14="http://schemas.microsoft.com/office/powerpoint/2010/main" val="1294633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2"/>
          <p:cNvSpPr txBox="1">
            <a:spLocks noGrp="1"/>
          </p:cNvSpPr>
          <p:nvPr>
            <p:ph type="title"/>
          </p:nvPr>
        </p:nvSpPr>
        <p:spPr>
          <a:xfrm>
            <a:off x="46650" y="96727"/>
            <a:ext cx="6470882" cy="5767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Services</a:t>
            </a:r>
            <a:endParaRPr/>
          </a:p>
        </p:txBody>
      </p:sp>
      <p:pic>
        <p:nvPicPr>
          <p:cNvPr id="9" name="Picture 8">
            <a:extLst>
              <a:ext uri="{FF2B5EF4-FFF2-40B4-BE49-F238E27FC236}">
                <a16:creationId xmlns:a16="http://schemas.microsoft.com/office/drawing/2014/main" id="{E169DB5E-2F72-AF7F-B401-1A67AD77A315}"/>
              </a:ext>
            </a:extLst>
          </p:cNvPr>
          <p:cNvPicPr>
            <a:picLocks noChangeAspect="1"/>
          </p:cNvPicPr>
          <p:nvPr/>
        </p:nvPicPr>
        <p:blipFill>
          <a:blip r:embed="rId3"/>
          <a:stretch>
            <a:fillRect/>
          </a:stretch>
        </p:blipFill>
        <p:spPr>
          <a:xfrm>
            <a:off x="46650" y="782565"/>
            <a:ext cx="9050699" cy="4353791"/>
          </a:xfrm>
          <a:prstGeom prst="rect">
            <a:avLst/>
          </a:prstGeom>
        </p:spPr>
      </p:pic>
      <p:pic>
        <p:nvPicPr>
          <p:cNvPr id="3" name="Picture 2">
            <a:extLst>
              <a:ext uri="{FF2B5EF4-FFF2-40B4-BE49-F238E27FC236}">
                <a16:creationId xmlns:a16="http://schemas.microsoft.com/office/drawing/2014/main" id="{5B03570F-60D8-C09D-18B5-FAFDB8BF1A58}"/>
              </a:ext>
            </a:extLst>
          </p:cNvPr>
          <p:cNvPicPr>
            <a:picLocks noChangeAspect="1"/>
          </p:cNvPicPr>
          <p:nvPr/>
        </p:nvPicPr>
        <p:blipFill>
          <a:blip r:embed="rId4"/>
          <a:stretch>
            <a:fillRect/>
          </a:stretch>
        </p:blipFill>
        <p:spPr>
          <a:xfrm>
            <a:off x="7854770" y="4475235"/>
            <a:ext cx="1289230" cy="379863"/>
          </a:xfrm>
          <a:prstGeom prst="rect">
            <a:avLst/>
          </a:prstGeom>
        </p:spPr>
      </p:pic>
      <p:pic>
        <p:nvPicPr>
          <p:cNvPr id="5" name="Picture 4">
            <a:extLst>
              <a:ext uri="{FF2B5EF4-FFF2-40B4-BE49-F238E27FC236}">
                <a16:creationId xmlns:a16="http://schemas.microsoft.com/office/drawing/2014/main" id="{CD6A4C7D-6DA6-8998-A400-BB399855E354}"/>
              </a:ext>
            </a:extLst>
          </p:cNvPr>
          <p:cNvPicPr>
            <a:picLocks noChangeAspect="1"/>
          </p:cNvPicPr>
          <p:nvPr/>
        </p:nvPicPr>
        <p:blipFill>
          <a:blip r:embed="rId5"/>
          <a:stretch>
            <a:fillRect/>
          </a:stretch>
        </p:blipFill>
        <p:spPr>
          <a:xfrm>
            <a:off x="7997212" y="3795651"/>
            <a:ext cx="1100137" cy="398326"/>
          </a:xfrm>
          <a:prstGeom prst="rect">
            <a:avLst/>
          </a:prstGeom>
        </p:spPr>
      </p:pic>
      <p:pic>
        <p:nvPicPr>
          <p:cNvPr id="7" name="Picture 6">
            <a:extLst>
              <a:ext uri="{FF2B5EF4-FFF2-40B4-BE49-F238E27FC236}">
                <a16:creationId xmlns:a16="http://schemas.microsoft.com/office/drawing/2014/main" id="{791599CB-33FA-B3F0-D7C7-096EF6BBB506}"/>
              </a:ext>
            </a:extLst>
          </p:cNvPr>
          <p:cNvPicPr>
            <a:picLocks noChangeAspect="1"/>
          </p:cNvPicPr>
          <p:nvPr/>
        </p:nvPicPr>
        <p:blipFill>
          <a:blip r:embed="rId6"/>
          <a:stretch>
            <a:fillRect/>
          </a:stretch>
        </p:blipFill>
        <p:spPr>
          <a:xfrm>
            <a:off x="7792000" y="2938029"/>
            <a:ext cx="1305349" cy="379863"/>
          </a:xfrm>
          <a:prstGeom prst="rect">
            <a:avLst/>
          </a:prstGeom>
        </p:spPr>
      </p:pic>
      <p:pic>
        <p:nvPicPr>
          <p:cNvPr id="10" name="Picture 9">
            <a:extLst>
              <a:ext uri="{FF2B5EF4-FFF2-40B4-BE49-F238E27FC236}">
                <a16:creationId xmlns:a16="http://schemas.microsoft.com/office/drawing/2014/main" id="{EBDDCCAF-FAD1-9CEF-025C-8AA9CDE4053B}"/>
              </a:ext>
            </a:extLst>
          </p:cNvPr>
          <p:cNvPicPr>
            <a:picLocks noChangeAspect="1"/>
          </p:cNvPicPr>
          <p:nvPr/>
        </p:nvPicPr>
        <p:blipFill>
          <a:blip r:embed="rId7"/>
          <a:stretch>
            <a:fillRect/>
          </a:stretch>
        </p:blipFill>
        <p:spPr>
          <a:xfrm>
            <a:off x="7695651" y="1825608"/>
            <a:ext cx="1053701" cy="467536"/>
          </a:xfrm>
          <a:prstGeom prst="rect">
            <a:avLst/>
          </a:prstGeom>
        </p:spPr>
      </p:pic>
      <p:pic>
        <p:nvPicPr>
          <p:cNvPr id="12" name="Picture 11">
            <a:extLst>
              <a:ext uri="{FF2B5EF4-FFF2-40B4-BE49-F238E27FC236}">
                <a16:creationId xmlns:a16="http://schemas.microsoft.com/office/drawing/2014/main" id="{F98C5DEE-81CB-2BED-433C-5F35677B0EE6}"/>
              </a:ext>
            </a:extLst>
          </p:cNvPr>
          <p:cNvPicPr>
            <a:picLocks noChangeAspect="1"/>
          </p:cNvPicPr>
          <p:nvPr/>
        </p:nvPicPr>
        <p:blipFill>
          <a:blip r:embed="rId8"/>
          <a:stretch>
            <a:fillRect/>
          </a:stretch>
        </p:blipFill>
        <p:spPr>
          <a:xfrm>
            <a:off x="7457436" y="1063633"/>
            <a:ext cx="1508836" cy="502945"/>
          </a:xfrm>
          <a:prstGeom prst="rect">
            <a:avLst/>
          </a:prstGeom>
        </p:spPr>
      </p:pic>
      <p:sp>
        <p:nvSpPr>
          <p:cNvPr id="4" name="Rectangle 3">
            <a:extLst>
              <a:ext uri="{FF2B5EF4-FFF2-40B4-BE49-F238E27FC236}">
                <a16:creationId xmlns:a16="http://schemas.microsoft.com/office/drawing/2014/main" id="{05EE4D8D-9E8A-59C7-A029-9482DF7330DA}"/>
              </a:ext>
            </a:extLst>
          </p:cNvPr>
          <p:cNvSpPr/>
          <p:nvPr/>
        </p:nvSpPr>
        <p:spPr>
          <a:xfrm>
            <a:off x="8755759" y="4860033"/>
            <a:ext cx="385492" cy="2879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000" dirty="0">
                <a:solidFill>
                  <a:schemeClr val="tx1"/>
                </a:solidFill>
                <a:cs typeface="Arial"/>
              </a:rPr>
              <a:t>12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6FC15E-FC03-A90F-F20C-893534FE5770}"/>
              </a:ext>
            </a:extLst>
          </p:cNvPr>
          <p:cNvSpPr>
            <a:spLocks noGrp="1"/>
          </p:cNvSpPr>
          <p:nvPr>
            <p:ph type="body" idx="1"/>
          </p:nvPr>
        </p:nvSpPr>
        <p:spPr>
          <a:xfrm>
            <a:off x="0" y="781396"/>
            <a:ext cx="9144000" cy="4362104"/>
          </a:xfrm>
        </p:spPr>
        <p:txBody>
          <a:bodyPr/>
          <a:lstStyle/>
          <a:p>
            <a:pPr marL="342900">
              <a:lnSpc>
                <a:spcPct val="150000"/>
              </a:lnSpc>
              <a:buSzPts val="1200"/>
              <a:buFont typeface="+mj-lt"/>
              <a:buAutoNum type="arabicPeriod"/>
            </a:pPr>
            <a:r>
              <a:rPr lang="en-US" sz="1750" dirty="0">
                <a:effectLst/>
                <a:latin typeface="Georgia Pro"/>
                <a:cs typeface="Calibri"/>
              </a:rPr>
              <a:t>Balancing business with </a:t>
            </a:r>
            <a:r>
              <a:rPr lang="en-US" sz="1750" b="1" dirty="0">
                <a:effectLst/>
                <a:latin typeface="Georgia Pro"/>
                <a:cs typeface="Calibri"/>
              </a:rPr>
              <a:t>Product Shifting</a:t>
            </a:r>
            <a:r>
              <a:rPr lang="en-US" sz="1750" b="1" dirty="0">
                <a:latin typeface="Georgia Pro"/>
                <a:cs typeface="Calibri"/>
              </a:rPr>
              <a:t> </a:t>
            </a:r>
            <a:endParaRPr lang="en-US" sz="1750" b="1" dirty="0">
              <a:effectLst/>
              <a:latin typeface="Georgia Pro"/>
              <a:ea typeface="Open Sans" panose="020B0606030504020204" pitchFamily="34" charset="0"/>
              <a:cs typeface="Calibri" panose="020F0502020204030204" pitchFamily="34" charset="0"/>
            </a:endParaRPr>
          </a:p>
          <a:p>
            <a:pPr marL="342900" marR="0" lvl="0">
              <a:lnSpc>
                <a:spcPct val="150000"/>
              </a:lnSpc>
              <a:spcBef>
                <a:spcPts val="0"/>
              </a:spcBef>
              <a:spcAft>
                <a:spcPts val="0"/>
              </a:spcAft>
              <a:buSzPts val="1200"/>
              <a:buFont typeface="+mj-lt"/>
              <a:buAutoNum type="arabicPeriod"/>
            </a:pPr>
            <a:r>
              <a:rPr lang="en-US" sz="1750" b="1" dirty="0">
                <a:latin typeface="Georgia Pro"/>
                <a:cs typeface="Calibri"/>
              </a:rPr>
              <a:t>C</a:t>
            </a:r>
            <a:r>
              <a:rPr lang="en-US" sz="1750" b="1" dirty="0">
                <a:effectLst/>
                <a:latin typeface="Georgia Pro"/>
                <a:cs typeface="Calibri"/>
              </a:rPr>
              <a:t>onsignment sales</a:t>
            </a:r>
          </a:p>
          <a:p>
            <a:pPr marL="342900" marR="0" lvl="0">
              <a:lnSpc>
                <a:spcPct val="150000"/>
              </a:lnSpc>
              <a:spcBef>
                <a:spcPts val="0"/>
              </a:spcBef>
              <a:spcAft>
                <a:spcPts val="0"/>
              </a:spcAft>
              <a:buSzPts val="1200"/>
              <a:buFont typeface="+mj-lt"/>
              <a:buAutoNum type="arabicPeriod"/>
            </a:pPr>
            <a:r>
              <a:rPr lang="en-US" sz="1750" b="1" dirty="0">
                <a:effectLst/>
                <a:latin typeface="Georgia Pro"/>
                <a:cs typeface="Calibri"/>
              </a:rPr>
              <a:t>Dynamic Web Builder</a:t>
            </a:r>
          </a:p>
          <a:p>
            <a:pPr marL="342900">
              <a:lnSpc>
                <a:spcPct val="150000"/>
              </a:lnSpc>
              <a:buSzPts val="1200"/>
              <a:buFont typeface="+mj-lt"/>
              <a:buAutoNum type="arabicPeriod"/>
            </a:pPr>
            <a:r>
              <a:rPr lang="en-US" sz="1750" dirty="0">
                <a:effectLst/>
                <a:latin typeface="Georgia Pro"/>
                <a:cs typeface="Calibri"/>
              </a:rPr>
              <a:t>Entrepreneur Guide line</a:t>
            </a:r>
            <a:r>
              <a:rPr lang="en-US" sz="1750" dirty="0">
                <a:latin typeface="Georgia Pro"/>
                <a:cs typeface="Calibri"/>
              </a:rPr>
              <a:t> </a:t>
            </a:r>
            <a:endParaRPr lang="en-US" sz="1750" dirty="0">
              <a:effectLst/>
              <a:latin typeface="Georgia Pro"/>
              <a:ea typeface="Open Sans" panose="020B0606030504020204" pitchFamily="34" charset="0"/>
              <a:cs typeface="Calibri" panose="020F0502020204030204" pitchFamily="34" charset="0"/>
            </a:endParaRPr>
          </a:p>
          <a:p>
            <a:pPr marL="342900" marR="0" lvl="0">
              <a:lnSpc>
                <a:spcPct val="150000"/>
              </a:lnSpc>
              <a:spcBef>
                <a:spcPts val="0"/>
              </a:spcBef>
              <a:spcAft>
                <a:spcPts val="0"/>
              </a:spcAft>
              <a:buSzPts val="1200"/>
              <a:buFont typeface="+mj-lt"/>
              <a:buAutoNum type="arabicPeriod"/>
            </a:pPr>
            <a:r>
              <a:rPr lang="en-US" sz="1750" b="1" dirty="0">
                <a:effectLst/>
                <a:latin typeface="Georgia Pro"/>
                <a:cs typeface="Calibri"/>
              </a:rPr>
              <a:t>Nearest Shop finder based on product</a:t>
            </a:r>
          </a:p>
          <a:p>
            <a:pPr marL="342900" marR="0" lvl="0">
              <a:lnSpc>
                <a:spcPct val="150000"/>
              </a:lnSpc>
              <a:spcBef>
                <a:spcPts val="0"/>
              </a:spcBef>
              <a:spcAft>
                <a:spcPts val="0"/>
              </a:spcAft>
              <a:buSzPts val="1200"/>
              <a:buFont typeface="+mj-lt"/>
              <a:buAutoNum type="arabicPeriod"/>
            </a:pPr>
            <a:r>
              <a:rPr lang="en-US" sz="1750" dirty="0">
                <a:latin typeface="Georgia Pro"/>
                <a:cs typeface="Calibri"/>
              </a:rPr>
              <a:t>Unique ERP based on Global Stander</a:t>
            </a:r>
            <a:endParaRPr lang="en-US" sz="1750" dirty="0">
              <a:effectLst/>
              <a:latin typeface="Georgia Pro"/>
              <a:cs typeface="Calibri"/>
            </a:endParaRPr>
          </a:p>
          <a:p>
            <a:pPr marL="342900" marR="0" lvl="0">
              <a:lnSpc>
                <a:spcPct val="150000"/>
              </a:lnSpc>
              <a:spcBef>
                <a:spcPts val="0"/>
              </a:spcBef>
              <a:spcAft>
                <a:spcPts val="800"/>
              </a:spcAft>
              <a:buSzPts val="1200"/>
              <a:buFont typeface="+mj-lt"/>
              <a:buAutoNum type="arabicPeriod"/>
            </a:pPr>
            <a:r>
              <a:rPr lang="en-US" sz="1750" dirty="0">
                <a:effectLst/>
                <a:latin typeface="Georgia Pro"/>
                <a:cs typeface="Calibri"/>
              </a:rPr>
              <a:t>Target Group (Young Entrepreneur, Ungrown Business, Unsold Product, Underdeveloped business)</a:t>
            </a:r>
          </a:p>
          <a:p>
            <a:pPr marL="342900">
              <a:spcAft>
                <a:spcPts val="800"/>
              </a:spcAft>
              <a:buSzPts val="1200"/>
              <a:buFont typeface="+mj-lt"/>
              <a:buAutoNum type="arabicPeriod"/>
            </a:pPr>
            <a:r>
              <a:rPr lang="en-US" sz="1750" b="1" dirty="0">
                <a:latin typeface="Georgia Pro"/>
                <a:cs typeface="Calibri"/>
              </a:rPr>
              <a:t>Subscription Cost: 2tk/day per person (all in average) , Gross margin 48.6%</a:t>
            </a:r>
          </a:p>
          <a:p>
            <a:pPr marL="342900" marR="0" lvl="0">
              <a:spcBef>
                <a:spcPts val="0"/>
              </a:spcBef>
              <a:spcAft>
                <a:spcPts val="800"/>
              </a:spcAft>
              <a:buSzPts val="1200"/>
              <a:buFont typeface="+mj-lt"/>
              <a:buAutoNum type="arabicPeriod"/>
            </a:pPr>
            <a:r>
              <a:rPr lang="en-US" sz="1750" dirty="0">
                <a:effectLst/>
                <a:latin typeface="Georgia Pro"/>
                <a:cs typeface="Calibri"/>
              </a:rPr>
              <a:t>Middleman Cutting</a:t>
            </a:r>
            <a:endParaRPr lang="en-US" sz="1750" b="1" dirty="0">
              <a:latin typeface="Georgia Pro"/>
              <a:cs typeface="Calibri"/>
            </a:endParaRPr>
          </a:p>
        </p:txBody>
      </p:sp>
      <p:sp>
        <p:nvSpPr>
          <p:cNvPr id="3" name="Title 2">
            <a:extLst>
              <a:ext uri="{FF2B5EF4-FFF2-40B4-BE49-F238E27FC236}">
                <a16:creationId xmlns:a16="http://schemas.microsoft.com/office/drawing/2014/main" id="{D4983C18-3CBA-0D9F-40CA-1F6D5A3F5EB7}"/>
              </a:ext>
            </a:extLst>
          </p:cNvPr>
          <p:cNvSpPr>
            <a:spLocks noGrp="1"/>
          </p:cNvSpPr>
          <p:nvPr>
            <p:ph type="title"/>
          </p:nvPr>
        </p:nvSpPr>
        <p:spPr>
          <a:xfrm>
            <a:off x="0" y="62639"/>
            <a:ext cx="7066500" cy="572700"/>
          </a:xfrm>
        </p:spPr>
        <p:txBody>
          <a:bodyPr/>
          <a:lstStyle/>
          <a:p>
            <a:r>
              <a:rPr lang="en-US"/>
              <a:t>Uniqueness's</a:t>
            </a:r>
          </a:p>
        </p:txBody>
      </p:sp>
      <p:sp>
        <p:nvSpPr>
          <p:cNvPr id="5" name="Rectangle 4">
            <a:extLst>
              <a:ext uri="{FF2B5EF4-FFF2-40B4-BE49-F238E27FC236}">
                <a16:creationId xmlns:a16="http://schemas.microsoft.com/office/drawing/2014/main" id="{D2150075-4905-BA26-835F-84DEB4E9FBA2}"/>
              </a:ext>
            </a:extLst>
          </p:cNvPr>
          <p:cNvSpPr/>
          <p:nvPr/>
        </p:nvSpPr>
        <p:spPr>
          <a:xfrm>
            <a:off x="8717659" y="4850508"/>
            <a:ext cx="423592" cy="2974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24</a:t>
            </a:r>
          </a:p>
        </p:txBody>
      </p:sp>
    </p:spTree>
    <p:extLst>
      <p:ext uri="{BB962C8B-B14F-4D97-AF65-F5344CB8AC3E}">
        <p14:creationId xmlns:p14="http://schemas.microsoft.com/office/powerpoint/2010/main" val="3520324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60"/>
          <p:cNvSpPr txBox="1">
            <a:spLocks noGrp="1"/>
          </p:cNvSpPr>
          <p:nvPr>
            <p:ph type="title"/>
          </p:nvPr>
        </p:nvSpPr>
        <p:spPr>
          <a:xfrm>
            <a:off x="469857" y="179634"/>
            <a:ext cx="7066500" cy="4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Target Users</a:t>
            </a:r>
            <a:endParaRPr sz="2000"/>
          </a:p>
        </p:txBody>
      </p:sp>
      <p:grpSp>
        <p:nvGrpSpPr>
          <p:cNvPr id="7" name="Group 6">
            <a:extLst>
              <a:ext uri="{FF2B5EF4-FFF2-40B4-BE49-F238E27FC236}">
                <a16:creationId xmlns:a16="http://schemas.microsoft.com/office/drawing/2014/main" id="{889F99E6-4F02-5E66-E8B2-C56151DF0BD7}"/>
              </a:ext>
            </a:extLst>
          </p:cNvPr>
          <p:cNvGrpSpPr/>
          <p:nvPr/>
        </p:nvGrpSpPr>
        <p:grpSpPr>
          <a:xfrm>
            <a:off x="789986" y="2164334"/>
            <a:ext cx="736500" cy="736500"/>
            <a:chOff x="7287425" y="3806350"/>
            <a:chExt cx="736500" cy="736500"/>
          </a:xfrm>
        </p:grpSpPr>
        <p:sp>
          <p:nvSpPr>
            <p:cNvPr id="1891" name="Google Shape;1891;p60"/>
            <p:cNvSpPr/>
            <p:nvPr/>
          </p:nvSpPr>
          <p:spPr>
            <a:xfrm>
              <a:off x="7287425" y="3806350"/>
              <a:ext cx="736500" cy="7365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1" name="Google Shape;1901;p60"/>
            <p:cNvGrpSpPr/>
            <p:nvPr/>
          </p:nvGrpSpPr>
          <p:grpSpPr>
            <a:xfrm>
              <a:off x="7426623" y="3935531"/>
              <a:ext cx="458141" cy="478741"/>
              <a:chOff x="5310611" y="1502972"/>
              <a:chExt cx="339515" cy="354781"/>
            </a:xfrm>
          </p:grpSpPr>
          <p:sp>
            <p:nvSpPr>
              <p:cNvPr id="1902" name="Google Shape;1902;p60"/>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a:extLst>
              <a:ext uri="{FF2B5EF4-FFF2-40B4-BE49-F238E27FC236}">
                <a16:creationId xmlns:a16="http://schemas.microsoft.com/office/drawing/2014/main" id="{C5A957E6-537A-064A-F334-A932DE0ED29F}"/>
              </a:ext>
            </a:extLst>
          </p:cNvPr>
          <p:cNvGrpSpPr/>
          <p:nvPr/>
        </p:nvGrpSpPr>
        <p:grpSpPr>
          <a:xfrm>
            <a:off x="721586" y="1052703"/>
            <a:ext cx="736500" cy="736500"/>
            <a:chOff x="2393550" y="3806350"/>
            <a:chExt cx="736500" cy="736500"/>
          </a:xfrm>
        </p:grpSpPr>
        <p:sp>
          <p:nvSpPr>
            <p:cNvPr id="1887" name="Google Shape;1887;p60"/>
            <p:cNvSpPr/>
            <p:nvPr/>
          </p:nvSpPr>
          <p:spPr>
            <a:xfrm>
              <a:off x="2393550" y="3806350"/>
              <a:ext cx="736500" cy="7365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60"/>
            <p:cNvGrpSpPr/>
            <p:nvPr/>
          </p:nvGrpSpPr>
          <p:grpSpPr>
            <a:xfrm>
              <a:off x="2576517" y="3935261"/>
              <a:ext cx="370477" cy="478670"/>
              <a:chOff x="7606826" y="2419290"/>
              <a:chExt cx="274550" cy="354728"/>
            </a:xfrm>
          </p:grpSpPr>
          <p:sp>
            <p:nvSpPr>
              <p:cNvPr id="1927" name="Google Shape;1927;p60"/>
              <p:cNvSpPr/>
              <p:nvPr/>
            </p:nvSpPr>
            <p:spPr>
              <a:xfrm>
                <a:off x="7606826" y="2619370"/>
                <a:ext cx="274550" cy="154649"/>
              </a:xfrm>
              <a:custGeom>
                <a:avLst/>
                <a:gdLst/>
                <a:ahLst/>
                <a:cxnLst/>
                <a:rect l="l" t="t" r="r" b="b"/>
                <a:pathLst>
                  <a:path w="10485" h="5906" extrusionOk="0">
                    <a:moveTo>
                      <a:pt x="3711" y="1"/>
                    </a:moveTo>
                    <a:lnTo>
                      <a:pt x="3711" y="1041"/>
                    </a:lnTo>
                    <a:cubicBezTo>
                      <a:pt x="3711" y="1336"/>
                      <a:pt x="3520" y="1584"/>
                      <a:pt x="3244" y="1670"/>
                    </a:cubicBezTo>
                    <a:lnTo>
                      <a:pt x="935" y="2348"/>
                    </a:lnTo>
                    <a:cubicBezTo>
                      <a:pt x="382" y="2510"/>
                      <a:pt x="0" y="3025"/>
                      <a:pt x="0" y="3607"/>
                    </a:cubicBezTo>
                    <a:lnTo>
                      <a:pt x="0" y="5248"/>
                    </a:lnTo>
                    <a:cubicBezTo>
                      <a:pt x="0" y="5610"/>
                      <a:pt x="286" y="5906"/>
                      <a:pt x="649" y="5906"/>
                    </a:cubicBezTo>
                    <a:lnTo>
                      <a:pt x="9826" y="5906"/>
                    </a:lnTo>
                    <a:cubicBezTo>
                      <a:pt x="10189" y="5906"/>
                      <a:pt x="10485" y="5610"/>
                      <a:pt x="10485" y="5248"/>
                    </a:cubicBezTo>
                    <a:lnTo>
                      <a:pt x="10485" y="3607"/>
                    </a:lnTo>
                    <a:cubicBezTo>
                      <a:pt x="10485" y="3025"/>
                      <a:pt x="10093" y="2510"/>
                      <a:pt x="9540" y="2348"/>
                    </a:cubicBezTo>
                    <a:lnTo>
                      <a:pt x="7241" y="1670"/>
                    </a:lnTo>
                    <a:cubicBezTo>
                      <a:pt x="6955" y="1584"/>
                      <a:pt x="6764" y="1336"/>
                      <a:pt x="6764" y="1041"/>
                    </a:cubicBezTo>
                    <a:lnTo>
                      <a:pt x="6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7606826" y="2667576"/>
                <a:ext cx="274550" cy="106442"/>
              </a:xfrm>
              <a:custGeom>
                <a:avLst/>
                <a:gdLst/>
                <a:ahLst/>
                <a:cxnLst/>
                <a:rect l="l" t="t" r="r" b="b"/>
                <a:pathLst>
                  <a:path w="10485" h="4065" extrusionOk="0">
                    <a:moveTo>
                      <a:pt x="2671" y="1"/>
                    </a:moveTo>
                    <a:lnTo>
                      <a:pt x="935" y="507"/>
                    </a:lnTo>
                    <a:cubicBezTo>
                      <a:pt x="382" y="669"/>
                      <a:pt x="0" y="1184"/>
                      <a:pt x="0" y="1766"/>
                    </a:cubicBezTo>
                    <a:lnTo>
                      <a:pt x="0" y="3407"/>
                    </a:lnTo>
                    <a:cubicBezTo>
                      <a:pt x="0" y="3769"/>
                      <a:pt x="286" y="4065"/>
                      <a:pt x="649" y="4065"/>
                    </a:cubicBezTo>
                    <a:lnTo>
                      <a:pt x="9826" y="4065"/>
                    </a:lnTo>
                    <a:cubicBezTo>
                      <a:pt x="10189" y="4065"/>
                      <a:pt x="10485" y="3769"/>
                      <a:pt x="10485" y="3407"/>
                    </a:cubicBezTo>
                    <a:lnTo>
                      <a:pt x="10485" y="1766"/>
                    </a:lnTo>
                    <a:cubicBezTo>
                      <a:pt x="10485" y="1184"/>
                      <a:pt x="10093" y="669"/>
                      <a:pt x="9540" y="507"/>
                    </a:cubicBezTo>
                    <a:lnTo>
                      <a:pt x="7804" y="1"/>
                    </a:lnTo>
                    <a:cubicBezTo>
                      <a:pt x="7556" y="1213"/>
                      <a:pt x="6478" y="2090"/>
                      <a:pt x="5238" y="2090"/>
                    </a:cubicBezTo>
                    <a:cubicBezTo>
                      <a:pt x="3997" y="2090"/>
                      <a:pt x="2919" y="1213"/>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7647543" y="2470744"/>
                <a:ext cx="192617" cy="160147"/>
              </a:xfrm>
              <a:custGeom>
                <a:avLst/>
                <a:gdLst/>
                <a:ahLst/>
                <a:cxnLst/>
                <a:rect l="l" t="t" r="r" b="b"/>
                <a:pathLst>
                  <a:path w="7356" h="6116" extrusionOk="0">
                    <a:moveTo>
                      <a:pt x="840" y="1"/>
                    </a:moveTo>
                    <a:lnTo>
                      <a:pt x="840" y="2405"/>
                    </a:lnTo>
                    <a:lnTo>
                      <a:pt x="735" y="2405"/>
                    </a:lnTo>
                    <a:cubicBezTo>
                      <a:pt x="0" y="2405"/>
                      <a:pt x="0" y="3492"/>
                      <a:pt x="735" y="3492"/>
                    </a:cubicBezTo>
                    <a:lnTo>
                      <a:pt x="849" y="3492"/>
                    </a:lnTo>
                    <a:cubicBezTo>
                      <a:pt x="964" y="4971"/>
                      <a:pt x="2194" y="6116"/>
                      <a:pt x="3683" y="6116"/>
                    </a:cubicBezTo>
                    <a:cubicBezTo>
                      <a:pt x="5161" y="6116"/>
                      <a:pt x="6392" y="4971"/>
                      <a:pt x="6506" y="3492"/>
                    </a:cubicBezTo>
                    <a:lnTo>
                      <a:pt x="6630" y="3492"/>
                    </a:lnTo>
                    <a:cubicBezTo>
                      <a:pt x="7355" y="3492"/>
                      <a:pt x="7355" y="2405"/>
                      <a:pt x="6630" y="2405"/>
                    </a:cubicBezTo>
                    <a:lnTo>
                      <a:pt x="6525" y="2405"/>
                    </a:lnTo>
                    <a:lnTo>
                      <a:pt x="6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7654770" y="2419290"/>
                <a:ext cx="174156" cy="114428"/>
              </a:xfrm>
              <a:custGeom>
                <a:avLst/>
                <a:gdLst/>
                <a:ahLst/>
                <a:cxnLst/>
                <a:rect l="l" t="t" r="r" b="b"/>
                <a:pathLst>
                  <a:path w="6651" h="4370" extrusionOk="0">
                    <a:moveTo>
                      <a:pt x="1842" y="0"/>
                    </a:moveTo>
                    <a:cubicBezTo>
                      <a:pt x="812" y="0"/>
                      <a:pt x="1" y="897"/>
                      <a:pt x="106" y="1918"/>
                    </a:cubicBezTo>
                    <a:lnTo>
                      <a:pt x="344" y="4370"/>
                    </a:lnTo>
                    <a:lnTo>
                      <a:pt x="564" y="4370"/>
                    </a:lnTo>
                    <a:cubicBezTo>
                      <a:pt x="812" y="4370"/>
                      <a:pt x="1003" y="4169"/>
                      <a:pt x="1003" y="3931"/>
                    </a:cubicBezTo>
                    <a:lnTo>
                      <a:pt x="1003" y="2967"/>
                    </a:lnTo>
                    <a:cubicBezTo>
                      <a:pt x="1003" y="2481"/>
                      <a:pt x="1394" y="2090"/>
                      <a:pt x="1880" y="2090"/>
                    </a:cubicBezTo>
                    <a:lnTo>
                      <a:pt x="5811" y="2090"/>
                    </a:lnTo>
                    <a:lnTo>
                      <a:pt x="5811" y="3931"/>
                    </a:lnTo>
                    <a:cubicBezTo>
                      <a:pt x="5811" y="4169"/>
                      <a:pt x="6011" y="4370"/>
                      <a:pt x="6249" y="4370"/>
                    </a:cubicBezTo>
                    <a:lnTo>
                      <a:pt x="6469" y="4370"/>
                    </a:lnTo>
                    <a:lnTo>
                      <a:pt x="6650" y="2004"/>
                    </a:lnTo>
                    <a:lnTo>
                      <a:pt x="6631" y="2004"/>
                    </a:lnTo>
                    <a:lnTo>
                      <a:pt x="5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7654770" y="2419290"/>
                <a:ext cx="71983" cy="114428"/>
              </a:xfrm>
              <a:custGeom>
                <a:avLst/>
                <a:gdLst/>
                <a:ahLst/>
                <a:cxnLst/>
                <a:rect l="l" t="t" r="r" b="b"/>
                <a:pathLst>
                  <a:path w="2749" h="4370" extrusionOk="0">
                    <a:moveTo>
                      <a:pt x="1842" y="0"/>
                    </a:moveTo>
                    <a:cubicBezTo>
                      <a:pt x="812" y="0"/>
                      <a:pt x="1" y="888"/>
                      <a:pt x="106" y="1918"/>
                    </a:cubicBezTo>
                    <a:lnTo>
                      <a:pt x="344" y="4370"/>
                    </a:lnTo>
                    <a:lnTo>
                      <a:pt x="564" y="4370"/>
                    </a:lnTo>
                    <a:cubicBezTo>
                      <a:pt x="812" y="4370"/>
                      <a:pt x="1003" y="4169"/>
                      <a:pt x="1003" y="3931"/>
                    </a:cubicBezTo>
                    <a:lnTo>
                      <a:pt x="1003" y="1756"/>
                    </a:lnTo>
                    <a:cubicBezTo>
                      <a:pt x="1003" y="783"/>
                      <a:pt x="1785" y="0"/>
                      <a:pt x="2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7772681" y="2419290"/>
                <a:ext cx="68474" cy="68709"/>
              </a:xfrm>
              <a:custGeom>
                <a:avLst/>
                <a:gdLst/>
                <a:ahLst/>
                <a:cxnLst/>
                <a:rect l="l" t="t" r="r" b="b"/>
                <a:pathLst>
                  <a:path w="2615" h="2624" extrusionOk="0">
                    <a:moveTo>
                      <a:pt x="1308" y="0"/>
                    </a:moveTo>
                    <a:cubicBezTo>
                      <a:pt x="583" y="0"/>
                      <a:pt x="1" y="582"/>
                      <a:pt x="1" y="1307"/>
                    </a:cubicBezTo>
                    <a:cubicBezTo>
                      <a:pt x="1" y="2032"/>
                      <a:pt x="583" y="2624"/>
                      <a:pt x="1308" y="2624"/>
                    </a:cubicBezTo>
                    <a:cubicBezTo>
                      <a:pt x="2033" y="2624"/>
                      <a:pt x="2615" y="2032"/>
                      <a:pt x="2615" y="1307"/>
                    </a:cubicBezTo>
                    <a:cubicBezTo>
                      <a:pt x="2615" y="582"/>
                      <a:pt x="2033"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7749717" y="2447753"/>
                <a:ext cx="34224" cy="34512"/>
              </a:xfrm>
              <a:custGeom>
                <a:avLst/>
                <a:gdLst/>
                <a:ahLst/>
                <a:cxnLst/>
                <a:rect l="l" t="t" r="r" b="b"/>
                <a:pathLst>
                  <a:path w="1307" h="1318" extrusionOk="0">
                    <a:moveTo>
                      <a:pt x="658" y="1"/>
                    </a:moveTo>
                    <a:cubicBezTo>
                      <a:pt x="296" y="1"/>
                      <a:pt x="0" y="297"/>
                      <a:pt x="0" y="659"/>
                    </a:cubicBezTo>
                    <a:cubicBezTo>
                      <a:pt x="0" y="1022"/>
                      <a:pt x="296" y="1317"/>
                      <a:pt x="658" y="1317"/>
                    </a:cubicBezTo>
                    <a:cubicBezTo>
                      <a:pt x="1021" y="1317"/>
                      <a:pt x="1307" y="1022"/>
                      <a:pt x="1307" y="659"/>
                    </a:cubicBezTo>
                    <a:cubicBezTo>
                      <a:pt x="1307" y="297"/>
                      <a:pt x="1021" y="1"/>
                      <a:pt x="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7654770" y="2667576"/>
                <a:ext cx="178398" cy="77717"/>
              </a:xfrm>
              <a:custGeom>
                <a:avLst/>
                <a:gdLst/>
                <a:ahLst/>
                <a:cxnLst/>
                <a:rect l="l" t="t" r="r" b="b"/>
                <a:pathLst>
                  <a:path w="6813" h="2968" extrusionOk="0">
                    <a:moveTo>
                      <a:pt x="840" y="1"/>
                    </a:moveTo>
                    <a:lnTo>
                      <a:pt x="1" y="249"/>
                    </a:lnTo>
                    <a:cubicBezTo>
                      <a:pt x="363" y="1833"/>
                      <a:pt x="1775" y="2968"/>
                      <a:pt x="3407" y="2968"/>
                    </a:cubicBezTo>
                    <a:cubicBezTo>
                      <a:pt x="5038" y="2968"/>
                      <a:pt x="6459" y="1833"/>
                      <a:pt x="6812" y="249"/>
                    </a:cubicBezTo>
                    <a:lnTo>
                      <a:pt x="5982" y="1"/>
                    </a:lnTo>
                    <a:cubicBezTo>
                      <a:pt x="5725" y="1213"/>
                      <a:pt x="4656" y="2090"/>
                      <a:pt x="3416" y="2090"/>
                    </a:cubicBezTo>
                    <a:cubicBezTo>
                      <a:pt x="2166" y="2090"/>
                      <a:pt x="1098" y="1213"/>
                      <a:pt x="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roup 3">
            <a:extLst>
              <a:ext uri="{FF2B5EF4-FFF2-40B4-BE49-F238E27FC236}">
                <a16:creationId xmlns:a16="http://schemas.microsoft.com/office/drawing/2014/main" id="{8AF29EAD-4518-E4C6-A472-BDEEC366249D}"/>
              </a:ext>
            </a:extLst>
          </p:cNvPr>
          <p:cNvGrpSpPr/>
          <p:nvPr/>
        </p:nvGrpSpPr>
        <p:grpSpPr>
          <a:xfrm>
            <a:off x="789862" y="3219621"/>
            <a:ext cx="736500" cy="736500"/>
            <a:chOff x="3617000" y="3806350"/>
            <a:chExt cx="736500" cy="736500"/>
          </a:xfrm>
        </p:grpSpPr>
        <p:sp>
          <p:nvSpPr>
            <p:cNvPr id="1888" name="Google Shape;1888;p60"/>
            <p:cNvSpPr/>
            <p:nvPr/>
          </p:nvSpPr>
          <p:spPr>
            <a:xfrm>
              <a:off x="3617000" y="3806350"/>
              <a:ext cx="736500" cy="7365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60"/>
            <p:cNvGrpSpPr/>
            <p:nvPr/>
          </p:nvGrpSpPr>
          <p:grpSpPr>
            <a:xfrm>
              <a:off x="3810441" y="3935735"/>
              <a:ext cx="349595" cy="478352"/>
              <a:chOff x="5363818" y="3345794"/>
              <a:chExt cx="259074" cy="354493"/>
            </a:xfrm>
          </p:grpSpPr>
          <p:sp>
            <p:nvSpPr>
              <p:cNvPr id="1936" name="Google Shape;1936;p60"/>
              <p:cNvSpPr/>
              <p:nvPr/>
            </p:nvSpPr>
            <p:spPr>
              <a:xfrm>
                <a:off x="5397807" y="3514661"/>
                <a:ext cx="191360" cy="123934"/>
              </a:xfrm>
              <a:custGeom>
                <a:avLst/>
                <a:gdLst/>
                <a:ahLst/>
                <a:cxnLst/>
                <a:rect l="l" t="t" r="r" b="b"/>
                <a:pathLst>
                  <a:path w="7308" h="4733" extrusionOk="0">
                    <a:moveTo>
                      <a:pt x="869" y="1"/>
                    </a:moveTo>
                    <a:cubicBezTo>
                      <a:pt x="869" y="1651"/>
                      <a:pt x="0" y="2596"/>
                      <a:pt x="430" y="4733"/>
                    </a:cubicBezTo>
                    <a:lnTo>
                      <a:pt x="6879" y="4733"/>
                    </a:lnTo>
                    <a:cubicBezTo>
                      <a:pt x="7308" y="2596"/>
                      <a:pt x="6449" y="1661"/>
                      <a:pt x="6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5397807" y="3514661"/>
                <a:ext cx="95706" cy="123934"/>
              </a:xfrm>
              <a:custGeom>
                <a:avLst/>
                <a:gdLst/>
                <a:ahLst/>
                <a:cxnLst/>
                <a:rect l="l" t="t" r="r" b="b"/>
                <a:pathLst>
                  <a:path w="3655" h="4733" extrusionOk="0">
                    <a:moveTo>
                      <a:pt x="869" y="1"/>
                    </a:moveTo>
                    <a:cubicBezTo>
                      <a:pt x="869" y="1651"/>
                      <a:pt x="0" y="2596"/>
                      <a:pt x="430" y="4733"/>
                    </a:cubicBezTo>
                    <a:lnTo>
                      <a:pt x="3654" y="4733"/>
                    </a:lnTo>
                    <a:lnTo>
                      <a:pt x="36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5363818" y="3565382"/>
                <a:ext cx="259074" cy="134905"/>
              </a:xfrm>
              <a:custGeom>
                <a:avLst/>
                <a:gdLst/>
                <a:ahLst/>
                <a:cxnLst/>
                <a:rect l="l" t="t" r="r" b="b"/>
                <a:pathLst>
                  <a:path w="9894" h="5152" extrusionOk="0">
                    <a:moveTo>
                      <a:pt x="3664" y="0"/>
                    </a:moveTo>
                    <a:lnTo>
                      <a:pt x="3664" y="1326"/>
                    </a:lnTo>
                    <a:cubicBezTo>
                      <a:pt x="3664" y="1689"/>
                      <a:pt x="3426" y="2013"/>
                      <a:pt x="3082" y="2137"/>
                    </a:cubicBezTo>
                    <a:lnTo>
                      <a:pt x="869" y="2920"/>
                    </a:lnTo>
                    <a:cubicBezTo>
                      <a:pt x="354" y="3101"/>
                      <a:pt x="1" y="3587"/>
                      <a:pt x="1" y="4131"/>
                    </a:cubicBezTo>
                    <a:lnTo>
                      <a:pt x="1" y="4513"/>
                    </a:lnTo>
                    <a:cubicBezTo>
                      <a:pt x="1" y="4866"/>
                      <a:pt x="297" y="5152"/>
                      <a:pt x="650" y="5152"/>
                    </a:cubicBezTo>
                    <a:lnTo>
                      <a:pt x="9245" y="5152"/>
                    </a:lnTo>
                    <a:cubicBezTo>
                      <a:pt x="9608" y="5152"/>
                      <a:pt x="9894" y="4866"/>
                      <a:pt x="9894" y="4513"/>
                    </a:cubicBezTo>
                    <a:lnTo>
                      <a:pt x="9894" y="4131"/>
                    </a:lnTo>
                    <a:cubicBezTo>
                      <a:pt x="9894" y="3587"/>
                      <a:pt x="9550" y="3101"/>
                      <a:pt x="9035" y="2920"/>
                    </a:cubicBezTo>
                    <a:lnTo>
                      <a:pt x="6812" y="2137"/>
                    </a:lnTo>
                    <a:cubicBezTo>
                      <a:pt x="6469" y="2013"/>
                      <a:pt x="6240" y="1689"/>
                      <a:pt x="6240" y="1326"/>
                    </a:cubicBezTo>
                    <a:lnTo>
                      <a:pt x="6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5364080" y="3621836"/>
                <a:ext cx="258813" cy="78450"/>
              </a:xfrm>
              <a:custGeom>
                <a:avLst/>
                <a:gdLst/>
                <a:ahLst/>
                <a:cxnLst/>
                <a:rect l="l" t="t" r="r" b="b"/>
                <a:pathLst>
                  <a:path w="9884" h="2996" extrusionOk="0">
                    <a:moveTo>
                      <a:pt x="3025" y="0"/>
                    </a:moveTo>
                    <a:lnTo>
                      <a:pt x="859" y="764"/>
                    </a:lnTo>
                    <a:cubicBezTo>
                      <a:pt x="344" y="945"/>
                      <a:pt x="1" y="1431"/>
                      <a:pt x="1" y="1975"/>
                    </a:cubicBezTo>
                    <a:lnTo>
                      <a:pt x="1" y="2357"/>
                    </a:lnTo>
                    <a:cubicBezTo>
                      <a:pt x="1" y="2710"/>
                      <a:pt x="287" y="2996"/>
                      <a:pt x="640" y="2996"/>
                    </a:cubicBezTo>
                    <a:lnTo>
                      <a:pt x="9245" y="2996"/>
                    </a:lnTo>
                    <a:cubicBezTo>
                      <a:pt x="9598" y="2996"/>
                      <a:pt x="9884" y="2710"/>
                      <a:pt x="9884" y="2357"/>
                    </a:cubicBezTo>
                    <a:lnTo>
                      <a:pt x="9884" y="1975"/>
                    </a:lnTo>
                    <a:cubicBezTo>
                      <a:pt x="9884" y="1431"/>
                      <a:pt x="9540" y="945"/>
                      <a:pt x="9025" y="764"/>
                    </a:cubicBezTo>
                    <a:lnTo>
                      <a:pt x="6860" y="0"/>
                    </a:lnTo>
                    <a:cubicBezTo>
                      <a:pt x="6745" y="973"/>
                      <a:pt x="5925" y="1708"/>
                      <a:pt x="4942" y="1708"/>
                    </a:cubicBezTo>
                    <a:cubicBezTo>
                      <a:pt x="3960" y="1708"/>
                      <a:pt x="3139" y="973"/>
                      <a:pt x="3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5420273" y="3435740"/>
                <a:ext cx="146427" cy="152135"/>
              </a:xfrm>
              <a:custGeom>
                <a:avLst/>
                <a:gdLst/>
                <a:ahLst/>
                <a:cxnLst/>
                <a:rect l="l" t="t" r="r" b="b"/>
                <a:pathLst>
                  <a:path w="5592" h="5810" extrusionOk="0">
                    <a:moveTo>
                      <a:pt x="11" y="0"/>
                    </a:moveTo>
                    <a:lnTo>
                      <a:pt x="11" y="3015"/>
                    </a:lnTo>
                    <a:cubicBezTo>
                      <a:pt x="1" y="4551"/>
                      <a:pt x="1251" y="5810"/>
                      <a:pt x="2796" y="5810"/>
                    </a:cubicBezTo>
                    <a:cubicBezTo>
                      <a:pt x="4342" y="5810"/>
                      <a:pt x="5591" y="4560"/>
                      <a:pt x="5591" y="3015"/>
                    </a:cubicBezTo>
                    <a:lnTo>
                      <a:pt x="55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5527213" y="3598846"/>
                <a:ext cx="26" cy="288"/>
              </a:xfrm>
              <a:custGeom>
                <a:avLst/>
                <a:gdLst/>
                <a:ahLst/>
                <a:cxnLst/>
                <a:rect l="l" t="t" r="r" b="b"/>
                <a:pathLst>
                  <a:path w="1" h="11" extrusionOk="0">
                    <a:moveTo>
                      <a:pt x="0" y="10"/>
                    </a:moveTo>
                    <a:lnTo>
                      <a:pt x="0" y="10"/>
                    </a:lnTo>
                    <a:lnTo>
                      <a:pt x="0"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5459760" y="3598846"/>
                <a:ext cx="26" cy="288"/>
              </a:xfrm>
              <a:custGeom>
                <a:avLst/>
                <a:gdLst/>
                <a:ahLst/>
                <a:cxnLst/>
                <a:rect l="l" t="t" r="r" b="b"/>
                <a:pathLst>
                  <a:path w="1" h="11" extrusionOk="0">
                    <a:moveTo>
                      <a:pt x="0" y="1"/>
                    </a:moveTo>
                    <a:lnTo>
                      <a:pt x="0" y="10"/>
                    </a:lnTo>
                    <a:lnTo>
                      <a:pt x="0" y="10"/>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5386573" y="3345794"/>
                <a:ext cx="213853" cy="202620"/>
              </a:xfrm>
              <a:custGeom>
                <a:avLst/>
                <a:gdLst/>
                <a:ahLst/>
                <a:cxnLst/>
                <a:rect l="l" t="t" r="r" b="b"/>
                <a:pathLst>
                  <a:path w="8167" h="7738" extrusionOk="0">
                    <a:moveTo>
                      <a:pt x="4083" y="1"/>
                    </a:moveTo>
                    <a:cubicBezTo>
                      <a:pt x="1832" y="1"/>
                      <a:pt x="0" y="1823"/>
                      <a:pt x="0" y="4084"/>
                    </a:cubicBezTo>
                    <a:lnTo>
                      <a:pt x="0" y="6879"/>
                    </a:lnTo>
                    <a:cubicBezTo>
                      <a:pt x="0" y="7356"/>
                      <a:pt x="382" y="7738"/>
                      <a:pt x="859" y="7738"/>
                    </a:cubicBezTo>
                    <a:lnTo>
                      <a:pt x="2576" y="7738"/>
                    </a:lnTo>
                    <a:cubicBezTo>
                      <a:pt x="2862" y="7738"/>
                      <a:pt x="2862" y="7308"/>
                      <a:pt x="2576" y="7308"/>
                    </a:cubicBezTo>
                    <a:lnTo>
                      <a:pt x="859" y="7308"/>
                    </a:lnTo>
                    <a:cubicBezTo>
                      <a:pt x="620" y="7308"/>
                      <a:pt x="429" y="7118"/>
                      <a:pt x="429" y="6879"/>
                    </a:cubicBezTo>
                    <a:lnTo>
                      <a:pt x="429" y="4084"/>
                    </a:lnTo>
                    <a:cubicBezTo>
                      <a:pt x="391" y="2042"/>
                      <a:pt x="2042" y="363"/>
                      <a:pt x="4083" y="363"/>
                    </a:cubicBezTo>
                    <a:cubicBezTo>
                      <a:pt x="6125" y="363"/>
                      <a:pt x="7775" y="2042"/>
                      <a:pt x="7737" y="4084"/>
                    </a:cubicBezTo>
                    <a:lnTo>
                      <a:pt x="7737" y="5801"/>
                    </a:lnTo>
                    <a:cubicBezTo>
                      <a:pt x="7737" y="5944"/>
                      <a:pt x="7844" y="6016"/>
                      <a:pt x="7952" y="6016"/>
                    </a:cubicBezTo>
                    <a:cubicBezTo>
                      <a:pt x="8059" y="6016"/>
                      <a:pt x="8166" y="5944"/>
                      <a:pt x="8166" y="5801"/>
                    </a:cubicBezTo>
                    <a:lnTo>
                      <a:pt x="8166" y="4084"/>
                    </a:lnTo>
                    <a:cubicBezTo>
                      <a:pt x="8166" y="1823"/>
                      <a:pt x="6344" y="1"/>
                      <a:pt x="4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5454759" y="3373917"/>
                <a:ext cx="123410" cy="112543"/>
              </a:xfrm>
              <a:custGeom>
                <a:avLst/>
                <a:gdLst/>
                <a:ahLst/>
                <a:cxnLst/>
                <a:rect l="l" t="t" r="r" b="b"/>
                <a:pathLst>
                  <a:path w="4713" h="4298" extrusionOk="0">
                    <a:moveTo>
                      <a:pt x="1495" y="0"/>
                    </a:moveTo>
                    <a:cubicBezTo>
                      <a:pt x="1439" y="0"/>
                      <a:pt x="1383" y="2"/>
                      <a:pt x="1327" y="5"/>
                    </a:cubicBezTo>
                    <a:cubicBezTo>
                      <a:pt x="859" y="24"/>
                      <a:pt x="411" y="157"/>
                      <a:pt x="1" y="377"/>
                    </a:cubicBezTo>
                    <a:cubicBezTo>
                      <a:pt x="105" y="1359"/>
                      <a:pt x="563" y="2266"/>
                      <a:pt x="1288" y="2953"/>
                    </a:cubicBezTo>
                    <a:cubicBezTo>
                      <a:pt x="1536" y="2838"/>
                      <a:pt x="1794" y="2724"/>
                      <a:pt x="2033" y="2581"/>
                    </a:cubicBezTo>
                    <a:cubicBezTo>
                      <a:pt x="2067" y="2560"/>
                      <a:pt x="2105" y="2550"/>
                      <a:pt x="2141" y="2550"/>
                    </a:cubicBezTo>
                    <a:cubicBezTo>
                      <a:pt x="2253" y="2550"/>
                      <a:pt x="2355" y="2642"/>
                      <a:pt x="2347" y="2771"/>
                    </a:cubicBezTo>
                    <a:lnTo>
                      <a:pt x="2347" y="3220"/>
                    </a:lnTo>
                    <a:cubicBezTo>
                      <a:pt x="2347" y="3338"/>
                      <a:pt x="2443" y="3430"/>
                      <a:pt x="2559" y="3430"/>
                    </a:cubicBezTo>
                    <a:cubicBezTo>
                      <a:pt x="2565" y="3430"/>
                      <a:pt x="2571" y="3430"/>
                      <a:pt x="2576" y="3430"/>
                    </a:cubicBezTo>
                    <a:cubicBezTo>
                      <a:pt x="2967" y="3401"/>
                      <a:pt x="3359" y="3334"/>
                      <a:pt x="3731" y="3229"/>
                    </a:cubicBezTo>
                    <a:cubicBezTo>
                      <a:pt x="3758" y="3221"/>
                      <a:pt x="3786" y="3217"/>
                      <a:pt x="3814" y="3217"/>
                    </a:cubicBezTo>
                    <a:cubicBezTo>
                      <a:pt x="4041" y="3217"/>
                      <a:pt x="4274" y="3474"/>
                      <a:pt x="4274" y="3754"/>
                    </a:cubicBezTo>
                    <a:lnTo>
                      <a:pt x="4274" y="4298"/>
                    </a:lnTo>
                    <a:lnTo>
                      <a:pt x="4704" y="4298"/>
                    </a:lnTo>
                    <a:lnTo>
                      <a:pt x="4704" y="3229"/>
                    </a:lnTo>
                    <a:cubicBezTo>
                      <a:pt x="4713" y="1445"/>
                      <a:pt x="3261" y="0"/>
                      <a:pt x="1495" y="0"/>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5392046" y="3475200"/>
                <a:ext cx="28254" cy="44986"/>
              </a:xfrm>
              <a:custGeom>
                <a:avLst/>
                <a:gdLst/>
                <a:ahLst/>
                <a:cxnLst/>
                <a:rect l="l" t="t" r="r" b="b"/>
                <a:pathLst>
                  <a:path w="1079" h="1718" extrusionOk="0">
                    <a:moveTo>
                      <a:pt x="440" y="0"/>
                    </a:moveTo>
                    <a:cubicBezTo>
                      <a:pt x="201" y="0"/>
                      <a:pt x="1" y="191"/>
                      <a:pt x="1" y="430"/>
                    </a:cubicBezTo>
                    <a:lnTo>
                      <a:pt x="1" y="1288"/>
                    </a:lnTo>
                    <a:cubicBezTo>
                      <a:pt x="1" y="1527"/>
                      <a:pt x="201" y="1718"/>
                      <a:pt x="440" y="1718"/>
                    </a:cubicBezTo>
                    <a:lnTo>
                      <a:pt x="869" y="1718"/>
                    </a:lnTo>
                    <a:cubicBezTo>
                      <a:pt x="984" y="1718"/>
                      <a:pt x="1079" y="1622"/>
                      <a:pt x="1079" y="1508"/>
                    </a:cubicBezTo>
                    <a:lnTo>
                      <a:pt x="1079" y="220"/>
                    </a:lnTo>
                    <a:cubicBezTo>
                      <a:pt x="1079" y="96"/>
                      <a:pt x="984" y="0"/>
                      <a:pt x="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5409040" y="3475200"/>
                <a:ext cx="11260" cy="44986"/>
              </a:xfrm>
              <a:custGeom>
                <a:avLst/>
                <a:gdLst/>
                <a:ahLst/>
                <a:cxnLst/>
                <a:rect l="l" t="t" r="r" b="b"/>
                <a:pathLst>
                  <a:path w="430" h="1718" extrusionOk="0">
                    <a:moveTo>
                      <a:pt x="1" y="0"/>
                    </a:moveTo>
                    <a:lnTo>
                      <a:pt x="1" y="1718"/>
                    </a:lnTo>
                    <a:lnTo>
                      <a:pt x="220" y="1718"/>
                    </a:lnTo>
                    <a:cubicBezTo>
                      <a:pt x="335" y="1718"/>
                      <a:pt x="430" y="1622"/>
                      <a:pt x="430" y="1508"/>
                    </a:cubicBezTo>
                    <a:lnTo>
                      <a:pt x="430" y="220"/>
                    </a:lnTo>
                    <a:cubicBezTo>
                      <a:pt x="430" y="96"/>
                      <a:pt x="335" y="0"/>
                      <a:pt x="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5566674" y="3475200"/>
                <a:ext cx="28254" cy="44986"/>
              </a:xfrm>
              <a:custGeom>
                <a:avLst/>
                <a:gdLst/>
                <a:ahLst/>
                <a:cxnLst/>
                <a:rect l="l" t="t" r="r" b="b"/>
                <a:pathLst>
                  <a:path w="1079" h="1718" extrusionOk="0">
                    <a:moveTo>
                      <a:pt x="220" y="0"/>
                    </a:moveTo>
                    <a:cubicBezTo>
                      <a:pt x="96" y="0"/>
                      <a:pt x="0" y="96"/>
                      <a:pt x="0" y="220"/>
                    </a:cubicBezTo>
                    <a:lnTo>
                      <a:pt x="0" y="1508"/>
                    </a:lnTo>
                    <a:cubicBezTo>
                      <a:pt x="0" y="1622"/>
                      <a:pt x="96" y="1718"/>
                      <a:pt x="220" y="1718"/>
                    </a:cubicBezTo>
                    <a:lnTo>
                      <a:pt x="649" y="1718"/>
                    </a:lnTo>
                    <a:cubicBezTo>
                      <a:pt x="878" y="1718"/>
                      <a:pt x="1078" y="1527"/>
                      <a:pt x="1078" y="1288"/>
                    </a:cubicBezTo>
                    <a:lnTo>
                      <a:pt x="1078" y="430"/>
                    </a:lnTo>
                    <a:cubicBezTo>
                      <a:pt x="1078" y="191"/>
                      <a:pt x="888" y="0"/>
                      <a:pt x="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5566674" y="3475200"/>
                <a:ext cx="11260" cy="44986"/>
              </a:xfrm>
              <a:custGeom>
                <a:avLst/>
                <a:gdLst/>
                <a:ahLst/>
                <a:cxnLst/>
                <a:rect l="l" t="t" r="r" b="b"/>
                <a:pathLst>
                  <a:path w="430" h="1718" extrusionOk="0">
                    <a:moveTo>
                      <a:pt x="220" y="0"/>
                    </a:moveTo>
                    <a:cubicBezTo>
                      <a:pt x="96" y="0"/>
                      <a:pt x="0" y="96"/>
                      <a:pt x="0" y="220"/>
                    </a:cubicBezTo>
                    <a:lnTo>
                      <a:pt x="0" y="1508"/>
                    </a:lnTo>
                    <a:cubicBezTo>
                      <a:pt x="0" y="1622"/>
                      <a:pt x="96" y="1718"/>
                      <a:pt x="220" y="1718"/>
                    </a:cubicBezTo>
                    <a:lnTo>
                      <a:pt x="430" y="1718"/>
                    </a:lnTo>
                    <a:lnTo>
                      <a:pt x="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5442766" y="3537154"/>
                <a:ext cx="17020" cy="11260"/>
              </a:xfrm>
              <a:custGeom>
                <a:avLst/>
                <a:gdLst/>
                <a:ahLst/>
                <a:cxnLst/>
                <a:rect l="l" t="t" r="r" b="b"/>
                <a:pathLst>
                  <a:path w="650" h="430" extrusionOk="0">
                    <a:moveTo>
                      <a:pt x="1" y="0"/>
                    </a:moveTo>
                    <a:lnTo>
                      <a:pt x="1" y="430"/>
                    </a:lnTo>
                    <a:lnTo>
                      <a:pt x="430" y="430"/>
                    </a:lnTo>
                    <a:cubicBezTo>
                      <a:pt x="554" y="430"/>
                      <a:pt x="649" y="334"/>
                      <a:pt x="649" y="210"/>
                    </a:cubicBezTo>
                    <a:cubicBezTo>
                      <a:pt x="649" y="96"/>
                      <a:pt x="554" y="0"/>
                      <a:pt x="430"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5409040" y="3373917"/>
                <a:ext cx="169155" cy="112543"/>
              </a:xfrm>
              <a:custGeom>
                <a:avLst/>
                <a:gdLst/>
                <a:ahLst/>
                <a:cxnLst/>
                <a:rect l="l" t="t" r="r" b="b"/>
                <a:pathLst>
                  <a:path w="6460" h="4298" extrusionOk="0">
                    <a:moveTo>
                      <a:pt x="3242" y="0"/>
                    </a:moveTo>
                    <a:cubicBezTo>
                      <a:pt x="3186" y="0"/>
                      <a:pt x="3129" y="2"/>
                      <a:pt x="3073" y="5"/>
                    </a:cubicBezTo>
                    <a:cubicBezTo>
                      <a:pt x="1336" y="81"/>
                      <a:pt x="1" y="1579"/>
                      <a:pt x="1" y="3315"/>
                    </a:cubicBezTo>
                    <a:lnTo>
                      <a:pt x="1" y="4298"/>
                    </a:lnTo>
                    <a:lnTo>
                      <a:pt x="440" y="4298"/>
                    </a:lnTo>
                    <a:lnTo>
                      <a:pt x="440" y="4107"/>
                    </a:lnTo>
                    <a:cubicBezTo>
                      <a:pt x="430" y="3907"/>
                      <a:pt x="564" y="3735"/>
                      <a:pt x="754" y="3687"/>
                    </a:cubicBezTo>
                    <a:cubicBezTo>
                      <a:pt x="1594" y="3468"/>
                      <a:pt x="2958" y="3067"/>
                      <a:pt x="3779" y="2581"/>
                    </a:cubicBezTo>
                    <a:cubicBezTo>
                      <a:pt x="3814" y="2559"/>
                      <a:pt x="3851" y="2550"/>
                      <a:pt x="3888" y="2550"/>
                    </a:cubicBezTo>
                    <a:cubicBezTo>
                      <a:pt x="4000" y="2550"/>
                      <a:pt x="4103" y="2640"/>
                      <a:pt x="4103" y="2762"/>
                    </a:cubicBezTo>
                    <a:lnTo>
                      <a:pt x="4103" y="3220"/>
                    </a:lnTo>
                    <a:cubicBezTo>
                      <a:pt x="4103" y="3338"/>
                      <a:pt x="4198" y="3430"/>
                      <a:pt x="4315" y="3430"/>
                    </a:cubicBezTo>
                    <a:cubicBezTo>
                      <a:pt x="4320" y="3430"/>
                      <a:pt x="4326" y="3430"/>
                      <a:pt x="4332" y="3430"/>
                    </a:cubicBezTo>
                    <a:cubicBezTo>
                      <a:pt x="4723" y="3401"/>
                      <a:pt x="5105" y="3334"/>
                      <a:pt x="5486" y="3229"/>
                    </a:cubicBezTo>
                    <a:cubicBezTo>
                      <a:pt x="5514" y="3221"/>
                      <a:pt x="5542" y="3217"/>
                      <a:pt x="5570" y="3217"/>
                    </a:cubicBezTo>
                    <a:cubicBezTo>
                      <a:pt x="5794" y="3217"/>
                      <a:pt x="6020" y="3474"/>
                      <a:pt x="6020" y="3754"/>
                    </a:cubicBezTo>
                    <a:lnTo>
                      <a:pt x="6020" y="4298"/>
                    </a:lnTo>
                    <a:lnTo>
                      <a:pt x="6459" y="4298"/>
                    </a:lnTo>
                    <a:lnTo>
                      <a:pt x="6459" y="3229"/>
                    </a:lnTo>
                    <a:cubicBezTo>
                      <a:pt x="6459" y="1436"/>
                      <a:pt x="5008" y="0"/>
                      <a:pt x="3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824;p43">
            <a:extLst>
              <a:ext uri="{FF2B5EF4-FFF2-40B4-BE49-F238E27FC236}">
                <a16:creationId xmlns:a16="http://schemas.microsoft.com/office/drawing/2014/main" id="{6CDE9515-C8C9-7E02-1A48-7D2AA031B480}"/>
              </a:ext>
            </a:extLst>
          </p:cNvPr>
          <p:cNvGrpSpPr/>
          <p:nvPr/>
        </p:nvGrpSpPr>
        <p:grpSpPr>
          <a:xfrm>
            <a:off x="732647" y="4150699"/>
            <a:ext cx="708208" cy="614594"/>
            <a:chOff x="2866900" y="1285975"/>
            <a:chExt cx="493250" cy="428050"/>
          </a:xfrm>
        </p:grpSpPr>
        <p:sp>
          <p:nvSpPr>
            <p:cNvPr id="9" name="Google Shape;825;p43">
              <a:extLst>
                <a:ext uri="{FF2B5EF4-FFF2-40B4-BE49-F238E27FC236}">
                  <a16:creationId xmlns:a16="http://schemas.microsoft.com/office/drawing/2014/main" id="{0E2C67E1-065B-0F99-02F8-156C677B51AD}"/>
                </a:ext>
              </a:extLst>
            </p:cNvPr>
            <p:cNvSpPr/>
            <p:nvPr/>
          </p:nvSpPr>
          <p:spPr>
            <a:xfrm>
              <a:off x="2874450" y="1416275"/>
              <a:ext cx="478175" cy="67875"/>
            </a:xfrm>
            <a:custGeom>
              <a:avLst/>
              <a:gdLst/>
              <a:ahLst/>
              <a:cxnLst/>
              <a:rect l="l" t="t" r="r" b="b"/>
              <a:pathLst>
                <a:path w="19127" h="2715" extrusionOk="0">
                  <a:moveTo>
                    <a:pt x="1935" y="0"/>
                  </a:moveTo>
                  <a:cubicBezTo>
                    <a:pt x="1708" y="0"/>
                    <a:pt x="1426" y="160"/>
                    <a:pt x="1310" y="356"/>
                  </a:cubicBezTo>
                  <a:lnTo>
                    <a:pt x="117" y="2359"/>
                  </a:lnTo>
                  <a:cubicBezTo>
                    <a:pt x="1" y="2554"/>
                    <a:pt x="92" y="2715"/>
                    <a:pt x="320" y="2715"/>
                  </a:cubicBezTo>
                  <a:lnTo>
                    <a:pt x="18807" y="2715"/>
                  </a:lnTo>
                  <a:cubicBezTo>
                    <a:pt x="19035" y="2715"/>
                    <a:pt x="19127" y="2554"/>
                    <a:pt x="19010" y="2359"/>
                  </a:cubicBezTo>
                  <a:lnTo>
                    <a:pt x="17816" y="356"/>
                  </a:lnTo>
                  <a:cubicBezTo>
                    <a:pt x="17700" y="160"/>
                    <a:pt x="17419" y="0"/>
                    <a:pt x="17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26;p43">
              <a:extLst>
                <a:ext uri="{FF2B5EF4-FFF2-40B4-BE49-F238E27FC236}">
                  <a16:creationId xmlns:a16="http://schemas.microsoft.com/office/drawing/2014/main" id="{60569181-FE63-85A9-9E11-E5526C967A84}"/>
                </a:ext>
              </a:extLst>
            </p:cNvPr>
            <p:cNvSpPr/>
            <p:nvPr/>
          </p:nvSpPr>
          <p:spPr>
            <a:xfrm>
              <a:off x="2878325" y="1395300"/>
              <a:ext cx="468300" cy="295025"/>
            </a:xfrm>
            <a:custGeom>
              <a:avLst/>
              <a:gdLst/>
              <a:ahLst/>
              <a:cxnLst/>
              <a:rect l="l" t="t" r="r" b="b"/>
              <a:pathLst>
                <a:path w="18732" h="11801" extrusionOk="0">
                  <a:moveTo>
                    <a:pt x="9366" y="1"/>
                  </a:moveTo>
                  <a:lnTo>
                    <a:pt x="7216" y="3452"/>
                  </a:lnTo>
                  <a:lnTo>
                    <a:pt x="0" y="3452"/>
                  </a:lnTo>
                  <a:lnTo>
                    <a:pt x="0" y="11800"/>
                  </a:lnTo>
                  <a:lnTo>
                    <a:pt x="18732" y="11800"/>
                  </a:lnTo>
                  <a:lnTo>
                    <a:pt x="18732" y="3452"/>
                  </a:lnTo>
                  <a:lnTo>
                    <a:pt x="11516" y="3452"/>
                  </a:lnTo>
                  <a:lnTo>
                    <a:pt x="9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7;p43">
              <a:extLst>
                <a:ext uri="{FF2B5EF4-FFF2-40B4-BE49-F238E27FC236}">
                  <a16:creationId xmlns:a16="http://schemas.microsoft.com/office/drawing/2014/main" id="{4F6BC654-2FFD-DB66-75CA-76AC26F34452}"/>
                </a:ext>
              </a:extLst>
            </p:cNvPr>
            <p:cNvSpPr/>
            <p:nvPr/>
          </p:nvSpPr>
          <p:spPr>
            <a:xfrm>
              <a:off x="3073375" y="1582825"/>
              <a:ext cx="78150" cy="107500"/>
            </a:xfrm>
            <a:custGeom>
              <a:avLst/>
              <a:gdLst/>
              <a:ahLst/>
              <a:cxnLst/>
              <a:rect l="l" t="t" r="r" b="b"/>
              <a:pathLst>
                <a:path w="3126" h="4300" extrusionOk="0">
                  <a:moveTo>
                    <a:pt x="1" y="1"/>
                  </a:moveTo>
                  <a:lnTo>
                    <a:pt x="1" y="4299"/>
                  </a:lnTo>
                  <a:lnTo>
                    <a:pt x="3126" y="4299"/>
                  </a:lnTo>
                  <a:lnTo>
                    <a:pt x="3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8;p43">
              <a:extLst>
                <a:ext uri="{FF2B5EF4-FFF2-40B4-BE49-F238E27FC236}">
                  <a16:creationId xmlns:a16="http://schemas.microsoft.com/office/drawing/2014/main" id="{49D65385-AE1D-C786-CD85-EC6C8D3F3AC5}"/>
                </a:ext>
              </a:extLst>
            </p:cNvPr>
            <p:cNvSpPr/>
            <p:nvPr/>
          </p:nvSpPr>
          <p:spPr>
            <a:xfrm>
              <a:off x="3088275" y="1607700"/>
              <a:ext cx="15825" cy="29750"/>
            </a:xfrm>
            <a:custGeom>
              <a:avLst/>
              <a:gdLst/>
              <a:ahLst/>
              <a:cxnLst/>
              <a:rect l="l" t="t" r="r" b="b"/>
              <a:pathLst>
                <a:path w="633" h="1190" extrusionOk="0">
                  <a:moveTo>
                    <a:pt x="0" y="0"/>
                  </a:moveTo>
                  <a:lnTo>
                    <a:pt x="0" y="1190"/>
                  </a:lnTo>
                  <a:lnTo>
                    <a:pt x="633" y="1190"/>
                  </a:lnTo>
                  <a:lnTo>
                    <a:pt x="6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9;p43">
              <a:extLst>
                <a:ext uri="{FF2B5EF4-FFF2-40B4-BE49-F238E27FC236}">
                  <a16:creationId xmlns:a16="http://schemas.microsoft.com/office/drawing/2014/main" id="{10940EFB-88CA-E817-6D1B-131EDAE63992}"/>
                </a:ext>
              </a:extLst>
            </p:cNvPr>
            <p:cNvSpPr/>
            <p:nvPr/>
          </p:nvSpPr>
          <p:spPr>
            <a:xfrm>
              <a:off x="3120800" y="1607700"/>
              <a:ext cx="15850" cy="29750"/>
            </a:xfrm>
            <a:custGeom>
              <a:avLst/>
              <a:gdLst/>
              <a:ahLst/>
              <a:cxnLst/>
              <a:rect l="l" t="t" r="r" b="b"/>
              <a:pathLst>
                <a:path w="634" h="1190" extrusionOk="0">
                  <a:moveTo>
                    <a:pt x="1" y="0"/>
                  </a:moveTo>
                  <a:lnTo>
                    <a:pt x="1" y="1190"/>
                  </a:lnTo>
                  <a:lnTo>
                    <a:pt x="633" y="1190"/>
                  </a:lnTo>
                  <a:lnTo>
                    <a:pt x="6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0;p43">
              <a:extLst>
                <a:ext uri="{FF2B5EF4-FFF2-40B4-BE49-F238E27FC236}">
                  <a16:creationId xmlns:a16="http://schemas.microsoft.com/office/drawing/2014/main" id="{BD0CF42A-DD37-630E-9839-E585A5829566}"/>
                </a:ext>
              </a:extLst>
            </p:cNvPr>
            <p:cNvSpPr/>
            <p:nvPr/>
          </p:nvSpPr>
          <p:spPr>
            <a:xfrm>
              <a:off x="2983800" y="1556850"/>
              <a:ext cx="61750" cy="78950"/>
            </a:xfrm>
            <a:custGeom>
              <a:avLst/>
              <a:gdLst/>
              <a:ahLst/>
              <a:cxnLst/>
              <a:rect l="l" t="t" r="r" b="b"/>
              <a:pathLst>
                <a:path w="2470" h="3158" extrusionOk="0">
                  <a:moveTo>
                    <a:pt x="1837" y="631"/>
                  </a:moveTo>
                  <a:lnTo>
                    <a:pt x="1837" y="2527"/>
                  </a:lnTo>
                  <a:lnTo>
                    <a:pt x="633" y="2527"/>
                  </a:lnTo>
                  <a:lnTo>
                    <a:pt x="633" y="631"/>
                  </a:lnTo>
                  <a:close/>
                  <a:moveTo>
                    <a:pt x="2156" y="0"/>
                  </a:moveTo>
                  <a:cubicBezTo>
                    <a:pt x="2155" y="0"/>
                    <a:pt x="2154" y="0"/>
                    <a:pt x="2153" y="0"/>
                  </a:cubicBezTo>
                  <a:lnTo>
                    <a:pt x="316" y="0"/>
                  </a:lnTo>
                  <a:cubicBezTo>
                    <a:pt x="141" y="0"/>
                    <a:pt x="0" y="141"/>
                    <a:pt x="0" y="315"/>
                  </a:cubicBezTo>
                  <a:lnTo>
                    <a:pt x="0" y="2843"/>
                  </a:lnTo>
                  <a:cubicBezTo>
                    <a:pt x="0" y="3016"/>
                    <a:pt x="141" y="3157"/>
                    <a:pt x="316" y="3157"/>
                  </a:cubicBezTo>
                  <a:lnTo>
                    <a:pt x="2153" y="3157"/>
                  </a:lnTo>
                  <a:cubicBezTo>
                    <a:pt x="2328" y="3157"/>
                    <a:pt x="2469" y="3016"/>
                    <a:pt x="2469" y="2843"/>
                  </a:cubicBezTo>
                  <a:lnTo>
                    <a:pt x="2469" y="315"/>
                  </a:lnTo>
                  <a:cubicBezTo>
                    <a:pt x="2469" y="142"/>
                    <a:pt x="2330" y="0"/>
                    <a:pt x="2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1;p43">
              <a:extLst>
                <a:ext uri="{FF2B5EF4-FFF2-40B4-BE49-F238E27FC236}">
                  <a16:creationId xmlns:a16="http://schemas.microsoft.com/office/drawing/2014/main" id="{D5B977C4-F88A-A933-AE30-51218839C010}"/>
                </a:ext>
              </a:extLst>
            </p:cNvPr>
            <p:cNvSpPr/>
            <p:nvPr/>
          </p:nvSpPr>
          <p:spPr>
            <a:xfrm>
              <a:off x="2894675" y="1556850"/>
              <a:ext cx="61750" cy="78950"/>
            </a:xfrm>
            <a:custGeom>
              <a:avLst/>
              <a:gdLst/>
              <a:ahLst/>
              <a:cxnLst/>
              <a:rect l="l" t="t" r="r" b="b"/>
              <a:pathLst>
                <a:path w="2470" h="3158" extrusionOk="0">
                  <a:moveTo>
                    <a:pt x="1840" y="631"/>
                  </a:moveTo>
                  <a:lnTo>
                    <a:pt x="1840" y="2527"/>
                  </a:lnTo>
                  <a:lnTo>
                    <a:pt x="633" y="2527"/>
                  </a:lnTo>
                  <a:lnTo>
                    <a:pt x="635" y="631"/>
                  </a:lnTo>
                  <a:close/>
                  <a:moveTo>
                    <a:pt x="314" y="0"/>
                  </a:moveTo>
                  <a:cubicBezTo>
                    <a:pt x="142" y="0"/>
                    <a:pt x="2" y="142"/>
                    <a:pt x="2" y="315"/>
                  </a:cubicBezTo>
                  <a:lnTo>
                    <a:pt x="2" y="2843"/>
                  </a:lnTo>
                  <a:cubicBezTo>
                    <a:pt x="1" y="3015"/>
                    <a:pt x="142" y="3158"/>
                    <a:pt x="316" y="3158"/>
                  </a:cubicBezTo>
                  <a:cubicBezTo>
                    <a:pt x="317" y="3158"/>
                    <a:pt x="317" y="3158"/>
                    <a:pt x="318" y="3157"/>
                  </a:cubicBezTo>
                  <a:lnTo>
                    <a:pt x="2155" y="3157"/>
                  </a:lnTo>
                  <a:cubicBezTo>
                    <a:pt x="2329" y="3157"/>
                    <a:pt x="2470" y="3016"/>
                    <a:pt x="2470" y="2843"/>
                  </a:cubicBezTo>
                  <a:lnTo>
                    <a:pt x="2470" y="315"/>
                  </a:lnTo>
                  <a:cubicBezTo>
                    <a:pt x="2470" y="142"/>
                    <a:pt x="2330" y="0"/>
                    <a:pt x="2156" y="0"/>
                  </a:cubicBezTo>
                  <a:cubicBezTo>
                    <a:pt x="2155" y="0"/>
                    <a:pt x="2154" y="0"/>
                    <a:pt x="2154" y="0"/>
                  </a:cubicBezTo>
                  <a:lnTo>
                    <a:pt x="317" y="0"/>
                  </a:lnTo>
                  <a:cubicBezTo>
                    <a:pt x="316" y="0"/>
                    <a:pt x="315"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2;p43">
              <a:extLst>
                <a:ext uri="{FF2B5EF4-FFF2-40B4-BE49-F238E27FC236}">
                  <a16:creationId xmlns:a16="http://schemas.microsoft.com/office/drawing/2014/main" id="{2E12BAFE-445F-32AF-41AA-EA415123687C}"/>
                </a:ext>
              </a:extLst>
            </p:cNvPr>
            <p:cNvSpPr/>
            <p:nvPr/>
          </p:nvSpPr>
          <p:spPr>
            <a:xfrm>
              <a:off x="3179375" y="1556850"/>
              <a:ext cx="61750" cy="78950"/>
            </a:xfrm>
            <a:custGeom>
              <a:avLst/>
              <a:gdLst/>
              <a:ahLst/>
              <a:cxnLst/>
              <a:rect l="l" t="t" r="r" b="b"/>
              <a:pathLst>
                <a:path w="2470" h="3158" extrusionOk="0">
                  <a:moveTo>
                    <a:pt x="1837" y="631"/>
                  </a:moveTo>
                  <a:lnTo>
                    <a:pt x="1837" y="2527"/>
                  </a:lnTo>
                  <a:lnTo>
                    <a:pt x="633" y="2527"/>
                  </a:lnTo>
                  <a:lnTo>
                    <a:pt x="633" y="631"/>
                  </a:lnTo>
                  <a:close/>
                  <a:moveTo>
                    <a:pt x="314" y="0"/>
                  </a:moveTo>
                  <a:cubicBezTo>
                    <a:pt x="140" y="0"/>
                    <a:pt x="0" y="142"/>
                    <a:pt x="0" y="315"/>
                  </a:cubicBezTo>
                  <a:lnTo>
                    <a:pt x="0" y="2843"/>
                  </a:lnTo>
                  <a:cubicBezTo>
                    <a:pt x="0" y="3016"/>
                    <a:pt x="142" y="3157"/>
                    <a:pt x="317" y="3157"/>
                  </a:cubicBezTo>
                  <a:lnTo>
                    <a:pt x="2153" y="3157"/>
                  </a:lnTo>
                  <a:cubicBezTo>
                    <a:pt x="2328" y="3157"/>
                    <a:pt x="2469" y="3016"/>
                    <a:pt x="2469" y="2843"/>
                  </a:cubicBezTo>
                  <a:lnTo>
                    <a:pt x="2469" y="315"/>
                  </a:lnTo>
                  <a:cubicBezTo>
                    <a:pt x="2469" y="142"/>
                    <a:pt x="2330" y="0"/>
                    <a:pt x="2156" y="0"/>
                  </a:cubicBezTo>
                  <a:cubicBezTo>
                    <a:pt x="2155" y="0"/>
                    <a:pt x="2154" y="0"/>
                    <a:pt x="2153" y="0"/>
                  </a:cubicBezTo>
                  <a:lnTo>
                    <a:pt x="317" y="0"/>
                  </a:lnTo>
                  <a:cubicBezTo>
                    <a:pt x="316" y="0"/>
                    <a:pt x="315"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3;p43">
              <a:extLst>
                <a:ext uri="{FF2B5EF4-FFF2-40B4-BE49-F238E27FC236}">
                  <a16:creationId xmlns:a16="http://schemas.microsoft.com/office/drawing/2014/main" id="{85BB715D-0F05-6376-40B2-4696B4DA5192}"/>
                </a:ext>
              </a:extLst>
            </p:cNvPr>
            <p:cNvSpPr/>
            <p:nvPr/>
          </p:nvSpPr>
          <p:spPr>
            <a:xfrm>
              <a:off x="3268475" y="1556850"/>
              <a:ext cx="61750" cy="78950"/>
            </a:xfrm>
            <a:custGeom>
              <a:avLst/>
              <a:gdLst/>
              <a:ahLst/>
              <a:cxnLst/>
              <a:rect l="l" t="t" r="r" b="b"/>
              <a:pathLst>
                <a:path w="2470" h="3158" extrusionOk="0">
                  <a:moveTo>
                    <a:pt x="1838" y="631"/>
                  </a:moveTo>
                  <a:lnTo>
                    <a:pt x="1838" y="2527"/>
                  </a:lnTo>
                  <a:lnTo>
                    <a:pt x="633" y="2527"/>
                  </a:lnTo>
                  <a:lnTo>
                    <a:pt x="633" y="631"/>
                  </a:lnTo>
                  <a:close/>
                  <a:moveTo>
                    <a:pt x="314" y="0"/>
                  </a:moveTo>
                  <a:cubicBezTo>
                    <a:pt x="141" y="0"/>
                    <a:pt x="1" y="142"/>
                    <a:pt x="1" y="315"/>
                  </a:cubicBezTo>
                  <a:lnTo>
                    <a:pt x="1" y="2843"/>
                  </a:lnTo>
                  <a:cubicBezTo>
                    <a:pt x="1" y="3016"/>
                    <a:pt x="142" y="3157"/>
                    <a:pt x="317" y="3157"/>
                  </a:cubicBezTo>
                  <a:lnTo>
                    <a:pt x="2154" y="3157"/>
                  </a:lnTo>
                  <a:cubicBezTo>
                    <a:pt x="2327" y="3157"/>
                    <a:pt x="2470" y="3016"/>
                    <a:pt x="2470" y="2843"/>
                  </a:cubicBezTo>
                  <a:lnTo>
                    <a:pt x="2470" y="315"/>
                  </a:lnTo>
                  <a:cubicBezTo>
                    <a:pt x="2470" y="141"/>
                    <a:pt x="2327" y="0"/>
                    <a:pt x="2154" y="0"/>
                  </a:cubicBezTo>
                  <a:lnTo>
                    <a:pt x="317" y="0"/>
                  </a:lnTo>
                  <a:cubicBezTo>
                    <a:pt x="316" y="0"/>
                    <a:pt x="315"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4;p43">
              <a:extLst>
                <a:ext uri="{FF2B5EF4-FFF2-40B4-BE49-F238E27FC236}">
                  <a16:creationId xmlns:a16="http://schemas.microsoft.com/office/drawing/2014/main" id="{18FF2E06-4ABF-1E2E-CAAE-43EDD1A7CCBA}"/>
                </a:ext>
              </a:extLst>
            </p:cNvPr>
            <p:cNvSpPr/>
            <p:nvPr/>
          </p:nvSpPr>
          <p:spPr>
            <a:xfrm>
              <a:off x="3112475" y="1300950"/>
              <a:ext cx="91175" cy="52250"/>
            </a:xfrm>
            <a:custGeom>
              <a:avLst/>
              <a:gdLst/>
              <a:ahLst/>
              <a:cxnLst/>
              <a:rect l="l" t="t" r="r" b="b"/>
              <a:pathLst>
                <a:path w="3647" h="2090" extrusionOk="0">
                  <a:moveTo>
                    <a:pt x="0" y="0"/>
                  </a:moveTo>
                  <a:lnTo>
                    <a:pt x="0" y="2090"/>
                  </a:lnTo>
                  <a:lnTo>
                    <a:pt x="3647" y="2090"/>
                  </a:lnTo>
                  <a:lnTo>
                    <a:pt x="36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5;p43">
              <a:extLst>
                <a:ext uri="{FF2B5EF4-FFF2-40B4-BE49-F238E27FC236}">
                  <a16:creationId xmlns:a16="http://schemas.microsoft.com/office/drawing/2014/main" id="{6FB1F365-CA0C-BA8D-CFD8-1092B90F21E5}"/>
                </a:ext>
              </a:extLst>
            </p:cNvPr>
            <p:cNvSpPr/>
            <p:nvPr/>
          </p:nvSpPr>
          <p:spPr>
            <a:xfrm>
              <a:off x="3104550" y="1285975"/>
              <a:ext cx="15800" cy="117275"/>
            </a:xfrm>
            <a:custGeom>
              <a:avLst/>
              <a:gdLst/>
              <a:ahLst/>
              <a:cxnLst/>
              <a:rect l="l" t="t" r="r" b="b"/>
              <a:pathLst>
                <a:path w="632" h="4691" extrusionOk="0">
                  <a:moveTo>
                    <a:pt x="317" y="1"/>
                  </a:moveTo>
                  <a:cubicBezTo>
                    <a:pt x="145" y="1"/>
                    <a:pt x="5" y="137"/>
                    <a:pt x="1" y="309"/>
                  </a:cubicBezTo>
                  <a:lnTo>
                    <a:pt x="1" y="4374"/>
                  </a:lnTo>
                  <a:cubicBezTo>
                    <a:pt x="1" y="4549"/>
                    <a:pt x="142" y="4690"/>
                    <a:pt x="317" y="4690"/>
                  </a:cubicBezTo>
                  <a:cubicBezTo>
                    <a:pt x="491" y="4690"/>
                    <a:pt x="632" y="4549"/>
                    <a:pt x="632" y="4374"/>
                  </a:cubicBezTo>
                  <a:lnTo>
                    <a:pt x="632" y="309"/>
                  </a:lnTo>
                  <a:cubicBezTo>
                    <a:pt x="629" y="137"/>
                    <a:pt x="488"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6;p43">
              <a:extLst>
                <a:ext uri="{FF2B5EF4-FFF2-40B4-BE49-F238E27FC236}">
                  <a16:creationId xmlns:a16="http://schemas.microsoft.com/office/drawing/2014/main" id="{FED9922E-8D6B-DC12-91E1-F37C30082559}"/>
                </a:ext>
              </a:extLst>
            </p:cNvPr>
            <p:cNvSpPr/>
            <p:nvPr/>
          </p:nvSpPr>
          <p:spPr>
            <a:xfrm>
              <a:off x="2866900" y="1381100"/>
              <a:ext cx="491125" cy="120150"/>
            </a:xfrm>
            <a:custGeom>
              <a:avLst/>
              <a:gdLst/>
              <a:ahLst/>
              <a:cxnLst/>
              <a:rect l="l" t="t" r="r" b="b"/>
              <a:pathLst>
                <a:path w="19645" h="4806" extrusionOk="0">
                  <a:moveTo>
                    <a:pt x="9823" y="0"/>
                  </a:moveTo>
                  <a:cubicBezTo>
                    <a:pt x="9686" y="0"/>
                    <a:pt x="9550" y="83"/>
                    <a:pt x="9447" y="248"/>
                  </a:cubicBezTo>
                  <a:lnTo>
                    <a:pt x="7436" y="3455"/>
                  </a:lnTo>
                  <a:cubicBezTo>
                    <a:pt x="7353" y="3588"/>
                    <a:pt x="7157" y="3697"/>
                    <a:pt x="7001" y="3697"/>
                  </a:cubicBezTo>
                  <a:lnTo>
                    <a:pt x="284" y="3697"/>
                  </a:lnTo>
                  <a:cubicBezTo>
                    <a:pt x="128" y="3697"/>
                    <a:pt x="1" y="3823"/>
                    <a:pt x="0" y="3980"/>
                  </a:cubicBezTo>
                  <a:lnTo>
                    <a:pt x="0" y="4522"/>
                  </a:lnTo>
                  <a:cubicBezTo>
                    <a:pt x="1" y="4677"/>
                    <a:pt x="128" y="4805"/>
                    <a:pt x="284" y="4805"/>
                  </a:cubicBezTo>
                  <a:lnTo>
                    <a:pt x="7353" y="4805"/>
                  </a:lnTo>
                  <a:cubicBezTo>
                    <a:pt x="7510" y="4805"/>
                    <a:pt x="7701" y="4695"/>
                    <a:pt x="7779" y="4560"/>
                  </a:cubicBezTo>
                  <a:lnTo>
                    <a:pt x="9464" y="1982"/>
                  </a:lnTo>
                  <a:cubicBezTo>
                    <a:pt x="9563" y="1814"/>
                    <a:pt x="9693" y="1729"/>
                    <a:pt x="9823" y="1729"/>
                  </a:cubicBezTo>
                  <a:cubicBezTo>
                    <a:pt x="9953" y="1729"/>
                    <a:pt x="10083" y="1814"/>
                    <a:pt x="10182" y="1982"/>
                  </a:cubicBezTo>
                  <a:lnTo>
                    <a:pt x="11866" y="4560"/>
                  </a:lnTo>
                  <a:cubicBezTo>
                    <a:pt x="11944" y="4695"/>
                    <a:pt x="12136" y="4805"/>
                    <a:pt x="12292" y="4805"/>
                  </a:cubicBezTo>
                  <a:lnTo>
                    <a:pt x="19361" y="4805"/>
                  </a:lnTo>
                  <a:cubicBezTo>
                    <a:pt x="19518" y="4805"/>
                    <a:pt x="19645" y="4677"/>
                    <a:pt x="19645" y="4522"/>
                  </a:cubicBezTo>
                  <a:lnTo>
                    <a:pt x="19645" y="3980"/>
                  </a:lnTo>
                  <a:cubicBezTo>
                    <a:pt x="19645" y="3823"/>
                    <a:pt x="19518" y="3697"/>
                    <a:pt x="19361" y="3697"/>
                  </a:cubicBezTo>
                  <a:lnTo>
                    <a:pt x="12645" y="3697"/>
                  </a:lnTo>
                  <a:cubicBezTo>
                    <a:pt x="12489" y="3697"/>
                    <a:pt x="12294" y="3588"/>
                    <a:pt x="12210" y="3455"/>
                  </a:cubicBezTo>
                  <a:lnTo>
                    <a:pt x="10200" y="248"/>
                  </a:lnTo>
                  <a:cubicBezTo>
                    <a:pt x="10096" y="83"/>
                    <a:pt x="9959" y="0"/>
                    <a:pt x="9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7;p43">
              <a:extLst>
                <a:ext uri="{FF2B5EF4-FFF2-40B4-BE49-F238E27FC236}">
                  <a16:creationId xmlns:a16="http://schemas.microsoft.com/office/drawing/2014/main" id="{8713C623-F012-EF1F-3981-513C21A388F0}"/>
                </a:ext>
              </a:extLst>
            </p:cNvPr>
            <p:cNvSpPr/>
            <p:nvPr/>
          </p:nvSpPr>
          <p:spPr>
            <a:xfrm>
              <a:off x="3073125" y="1489675"/>
              <a:ext cx="78700" cy="71675"/>
            </a:xfrm>
            <a:custGeom>
              <a:avLst/>
              <a:gdLst/>
              <a:ahLst/>
              <a:cxnLst/>
              <a:rect l="l" t="t" r="r" b="b"/>
              <a:pathLst>
                <a:path w="3148" h="2867" extrusionOk="0">
                  <a:moveTo>
                    <a:pt x="1574" y="1"/>
                  </a:moveTo>
                  <a:cubicBezTo>
                    <a:pt x="1207" y="1"/>
                    <a:pt x="840" y="140"/>
                    <a:pt x="561" y="420"/>
                  </a:cubicBezTo>
                  <a:cubicBezTo>
                    <a:pt x="1" y="980"/>
                    <a:pt x="1" y="1887"/>
                    <a:pt x="561" y="2448"/>
                  </a:cubicBezTo>
                  <a:cubicBezTo>
                    <a:pt x="840" y="2727"/>
                    <a:pt x="1207" y="2867"/>
                    <a:pt x="1574" y="2867"/>
                  </a:cubicBezTo>
                  <a:cubicBezTo>
                    <a:pt x="1940" y="2867"/>
                    <a:pt x="2307" y="2727"/>
                    <a:pt x="2587" y="2448"/>
                  </a:cubicBezTo>
                  <a:cubicBezTo>
                    <a:pt x="3148" y="1887"/>
                    <a:pt x="3148" y="980"/>
                    <a:pt x="2587" y="420"/>
                  </a:cubicBezTo>
                  <a:cubicBezTo>
                    <a:pt x="2307" y="140"/>
                    <a:pt x="1940" y="1"/>
                    <a:pt x="1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8;p43">
              <a:extLst>
                <a:ext uri="{FF2B5EF4-FFF2-40B4-BE49-F238E27FC236}">
                  <a16:creationId xmlns:a16="http://schemas.microsoft.com/office/drawing/2014/main" id="{D68757B5-62CB-0EFD-DD46-0A1305801A0B}"/>
                </a:ext>
              </a:extLst>
            </p:cNvPr>
            <p:cNvSpPr/>
            <p:nvPr/>
          </p:nvSpPr>
          <p:spPr>
            <a:xfrm>
              <a:off x="2866900" y="1690300"/>
              <a:ext cx="493250" cy="23725"/>
            </a:xfrm>
            <a:custGeom>
              <a:avLst/>
              <a:gdLst/>
              <a:ahLst/>
              <a:cxnLst/>
              <a:rect l="l" t="t" r="r" b="b"/>
              <a:pathLst>
                <a:path w="19730" h="949" extrusionOk="0">
                  <a:moveTo>
                    <a:pt x="171" y="0"/>
                  </a:moveTo>
                  <a:cubicBezTo>
                    <a:pt x="76" y="0"/>
                    <a:pt x="0" y="77"/>
                    <a:pt x="0" y="171"/>
                  </a:cubicBezTo>
                  <a:lnTo>
                    <a:pt x="0" y="780"/>
                  </a:lnTo>
                  <a:cubicBezTo>
                    <a:pt x="0" y="872"/>
                    <a:pt x="76" y="949"/>
                    <a:pt x="171" y="949"/>
                  </a:cubicBezTo>
                  <a:lnTo>
                    <a:pt x="19561" y="949"/>
                  </a:lnTo>
                  <a:cubicBezTo>
                    <a:pt x="19654" y="949"/>
                    <a:pt x="19730" y="872"/>
                    <a:pt x="19730" y="780"/>
                  </a:cubicBezTo>
                  <a:lnTo>
                    <a:pt x="19730" y="171"/>
                  </a:lnTo>
                  <a:cubicBezTo>
                    <a:pt x="19730" y="77"/>
                    <a:pt x="19654" y="0"/>
                    <a:pt x="19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9;p43">
              <a:extLst>
                <a:ext uri="{FF2B5EF4-FFF2-40B4-BE49-F238E27FC236}">
                  <a16:creationId xmlns:a16="http://schemas.microsoft.com/office/drawing/2014/main" id="{11CC57BA-87DE-77D9-4FD2-B2D9F9862797}"/>
                </a:ext>
              </a:extLst>
            </p:cNvPr>
            <p:cNvSpPr/>
            <p:nvPr/>
          </p:nvSpPr>
          <p:spPr>
            <a:xfrm>
              <a:off x="3049850" y="1690300"/>
              <a:ext cx="127350" cy="23725"/>
            </a:xfrm>
            <a:custGeom>
              <a:avLst/>
              <a:gdLst/>
              <a:ahLst/>
              <a:cxnLst/>
              <a:rect l="l" t="t" r="r" b="b"/>
              <a:pathLst>
                <a:path w="5094" h="949" extrusionOk="0">
                  <a:moveTo>
                    <a:pt x="1" y="0"/>
                  </a:moveTo>
                  <a:lnTo>
                    <a:pt x="1" y="949"/>
                  </a:lnTo>
                  <a:lnTo>
                    <a:pt x="5093" y="949"/>
                  </a:lnTo>
                  <a:lnTo>
                    <a:pt x="50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0;p43">
              <a:extLst>
                <a:ext uri="{FF2B5EF4-FFF2-40B4-BE49-F238E27FC236}">
                  <a16:creationId xmlns:a16="http://schemas.microsoft.com/office/drawing/2014/main" id="{213E0E48-2455-FE78-B58C-2B59BDBF36B5}"/>
                </a:ext>
              </a:extLst>
            </p:cNvPr>
            <p:cNvSpPr/>
            <p:nvPr/>
          </p:nvSpPr>
          <p:spPr>
            <a:xfrm>
              <a:off x="3263375" y="1654750"/>
              <a:ext cx="71975" cy="35575"/>
            </a:xfrm>
            <a:custGeom>
              <a:avLst/>
              <a:gdLst/>
              <a:ahLst/>
              <a:cxnLst/>
              <a:rect l="l" t="t" r="r" b="b"/>
              <a:pathLst>
                <a:path w="2879" h="1423" extrusionOk="0">
                  <a:moveTo>
                    <a:pt x="1439" y="0"/>
                  </a:moveTo>
                  <a:cubicBezTo>
                    <a:pt x="651" y="0"/>
                    <a:pt x="9" y="634"/>
                    <a:pt x="1" y="1422"/>
                  </a:cubicBezTo>
                  <a:lnTo>
                    <a:pt x="2878" y="1422"/>
                  </a:lnTo>
                  <a:cubicBezTo>
                    <a:pt x="2870" y="634"/>
                    <a:pt x="2227" y="0"/>
                    <a:pt x="1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1;p43">
              <a:extLst>
                <a:ext uri="{FF2B5EF4-FFF2-40B4-BE49-F238E27FC236}">
                  <a16:creationId xmlns:a16="http://schemas.microsoft.com/office/drawing/2014/main" id="{2A58486A-DACB-F140-7753-C35899EB6B2B}"/>
                </a:ext>
              </a:extLst>
            </p:cNvPr>
            <p:cNvSpPr/>
            <p:nvPr/>
          </p:nvSpPr>
          <p:spPr>
            <a:xfrm>
              <a:off x="2912550" y="1654750"/>
              <a:ext cx="71975" cy="35575"/>
            </a:xfrm>
            <a:custGeom>
              <a:avLst/>
              <a:gdLst/>
              <a:ahLst/>
              <a:cxnLst/>
              <a:rect l="l" t="t" r="r" b="b"/>
              <a:pathLst>
                <a:path w="2879" h="1423" extrusionOk="0">
                  <a:moveTo>
                    <a:pt x="1440" y="0"/>
                  </a:moveTo>
                  <a:cubicBezTo>
                    <a:pt x="650" y="0"/>
                    <a:pt x="9" y="634"/>
                    <a:pt x="0" y="1422"/>
                  </a:cubicBezTo>
                  <a:lnTo>
                    <a:pt x="2878" y="1422"/>
                  </a:lnTo>
                  <a:cubicBezTo>
                    <a:pt x="2869" y="634"/>
                    <a:pt x="2228" y="0"/>
                    <a:pt x="1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882;p60">
            <a:extLst>
              <a:ext uri="{FF2B5EF4-FFF2-40B4-BE49-F238E27FC236}">
                <a16:creationId xmlns:a16="http://schemas.microsoft.com/office/drawing/2014/main" id="{E01D38E2-DD54-2165-D0B3-F30126444360}"/>
              </a:ext>
            </a:extLst>
          </p:cNvPr>
          <p:cNvSpPr txBox="1">
            <a:spLocks/>
          </p:cNvSpPr>
          <p:nvPr/>
        </p:nvSpPr>
        <p:spPr>
          <a:xfrm>
            <a:off x="1777614" y="2310523"/>
            <a:ext cx="2078939" cy="444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r>
              <a:rPr lang="en-US" sz="1600"/>
              <a:t>Entrepreneur</a:t>
            </a:r>
          </a:p>
        </p:txBody>
      </p:sp>
      <p:sp>
        <p:nvSpPr>
          <p:cNvPr id="28" name="Google Shape;1882;p60">
            <a:extLst>
              <a:ext uri="{FF2B5EF4-FFF2-40B4-BE49-F238E27FC236}">
                <a16:creationId xmlns:a16="http://schemas.microsoft.com/office/drawing/2014/main" id="{3128203E-9B40-E400-4C99-683F23C61680}"/>
              </a:ext>
            </a:extLst>
          </p:cNvPr>
          <p:cNvSpPr txBox="1">
            <a:spLocks/>
          </p:cNvSpPr>
          <p:nvPr/>
        </p:nvSpPr>
        <p:spPr>
          <a:xfrm>
            <a:off x="1777614" y="3349006"/>
            <a:ext cx="2078939" cy="444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r>
              <a:rPr lang="en-US" sz="1600"/>
              <a:t>Companies</a:t>
            </a:r>
          </a:p>
        </p:txBody>
      </p:sp>
      <p:sp>
        <p:nvSpPr>
          <p:cNvPr id="29" name="Google Shape;1882;p60">
            <a:extLst>
              <a:ext uri="{FF2B5EF4-FFF2-40B4-BE49-F238E27FC236}">
                <a16:creationId xmlns:a16="http://schemas.microsoft.com/office/drawing/2014/main" id="{B05FA2FC-518E-DEC2-11B1-B062BC4F581A}"/>
              </a:ext>
            </a:extLst>
          </p:cNvPr>
          <p:cNvSpPr txBox="1">
            <a:spLocks/>
          </p:cNvSpPr>
          <p:nvPr/>
        </p:nvSpPr>
        <p:spPr>
          <a:xfrm>
            <a:off x="1794169" y="4307668"/>
            <a:ext cx="1838766" cy="444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r>
              <a:rPr lang="en-US" sz="1600"/>
              <a:t>Shops</a:t>
            </a:r>
          </a:p>
        </p:txBody>
      </p:sp>
      <p:sp>
        <p:nvSpPr>
          <p:cNvPr id="30" name="Google Shape;1882;p60">
            <a:extLst>
              <a:ext uri="{FF2B5EF4-FFF2-40B4-BE49-F238E27FC236}">
                <a16:creationId xmlns:a16="http://schemas.microsoft.com/office/drawing/2014/main" id="{336FC128-4C21-3491-14AA-A8E6E2C08268}"/>
              </a:ext>
            </a:extLst>
          </p:cNvPr>
          <p:cNvSpPr txBox="1">
            <a:spLocks/>
          </p:cNvSpPr>
          <p:nvPr/>
        </p:nvSpPr>
        <p:spPr>
          <a:xfrm>
            <a:off x="1924168" y="1183293"/>
            <a:ext cx="2078939" cy="444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r>
              <a:rPr lang="en-US" sz="1600"/>
              <a:t>Students</a:t>
            </a:r>
          </a:p>
        </p:txBody>
      </p:sp>
      <p:pic>
        <p:nvPicPr>
          <p:cNvPr id="33" name="Picture 32">
            <a:extLst>
              <a:ext uri="{FF2B5EF4-FFF2-40B4-BE49-F238E27FC236}">
                <a16:creationId xmlns:a16="http://schemas.microsoft.com/office/drawing/2014/main" id="{88251684-1912-8E91-3340-CA39324263E0}"/>
              </a:ext>
            </a:extLst>
          </p:cNvPr>
          <p:cNvPicPr>
            <a:picLocks noChangeAspect="1"/>
          </p:cNvPicPr>
          <p:nvPr/>
        </p:nvPicPr>
        <p:blipFill>
          <a:blip r:embed="rId3"/>
          <a:stretch>
            <a:fillRect/>
          </a:stretch>
        </p:blipFill>
        <p:spPr>
          <a:xfrm>
            <a:off x="8015643" y="709907"/>
            <a:ext cx="1066800" cy="1066800"/>
          </a:xfrm>
          <a:prstGeom prst="rect">
            <a:avLst/>
          </a:prstGeom>
        </p:spPr>
      </p:pic>
      <p:pic>
        <p:nvPicPr>
          <p:cNvPr id="35" name="Picture 34">
            <a:extLst>
              <a:ext uri="{FF2B5EF4-FFF2-40B4-BE49-F238E27FC236}">
                <a16:creationId xmlns:a16="http://schemas.microsoft.com/office/drawing/2014/main" id="{BC21E4FE-A9FE-1BF1-E33F-8EC052BF6FD5}"/>
              </a:ext>
            </a:extLst>
          </p:cNvPr>
          <p:cNvPicPr>
            <a:picLocks noChangeAspect="1"/>
          </p:cNvPicPr>
          <p:nvPr/>
        </p:nvPicPr>
        <p:blipFill>
          <a:blip r:embed="rId4"/>
          <a:stretch>
            <a:fillRect/>
          </a:stretch>
        </p:blipFill>
        <p:spPr>
          <a:xfrm>
            <a:off x="3625932" y="1621522"/>
            <a:ext cx="5246728" cy="2752091"/>
          </a:xfrm>
          <a:prstGeom prst="rect">
            <a:avLst/>
          </a:prstGeom>
        </p:spPr>
      </p:pic>
      <p:sp>
        <p:nvSpPr>
          <p:cNvPr id="38" name="TextBox 37">
            <a:extLst>
              <a:ext uri="{FF2B5EF4-FFF2-40B4-BE49-F238E27FC236}">
                <a16:creationId xmlns:a16="http://schemas.microsoft.com/office/drawing/2014/main" id="{4A80D33A-EB87-FCB8-6ED7-47DFF80B4FC1}"/>
              </a:ext>
            </a:extLst>
          </p:cNvPr>
          <p:cNvSpPr txBox="1"/>
          <p:nvPr/>
        </p:nvSpPr>
        <p:spPr>
          <a:xfrm>
            <a:off x="3755078" y="4435239"/>
            <a:ext cx="3012835" cy="584775"/>
          </a:xfrm>
          <a:prstGeom prst="rect">
            <a:avLst/>
          </a:prstGeom>
          <a:noFill/>
        </p:spPr>
        <p:txBody>
          <a:bodyPr wrap="square" rtlCol="0">
            <a:spAutoFit/>
          </a:bodyPr>
          <a:lstStyle/>
          <a:p>
            <a:pPr marR="0" algn="ctr" rtl="0"/>
            <a:r>
              <a:rPr lang="en-US" sz="1600" b="1" i="0" u="none" strike="noStrike" baseline="0">
                <a:solidFill>
                  <a:srgbClr val="000000"/>
                </a:solidFill>
                <a:latin typeface="Times New Roman" panose="02020603050405020304" pitchFamily="18" charset="0"/>
                <a:cs typeface="Times New Roman" panose="02020603050405020304" pitchFamily="18" charset="0"/>
              </a:rPr>
              <a:t>Total = 10.2M</a:t>
            </a:r>
          </a:p>
          <a:p>
            <a:pPr marR="0" algn="ctr" rtl="0"/>
            <a:r>
              <a:rPr lang="en-US" sz="1600" b="1" i="0" u="none" strike="noStrike" baseline="0">
                <a:solidFill>
                  <a:srgbClr val="000000"/>
                </a:solidFill>
                <a:latin typeface="Times New Roman" panose="02020603050405020304" pitchFamily="18" charset="0"/>
                <a:cs typeface="Times New Roman" panose="02020603050405020304" pitchFamily="18" charset="0"/>
              </a:rPr>
              <a:t>Total Target = </a:t>
            </a:r>
            <a:r>
              <a:rPr lang="en-US" sz="1600" b="1">
                <a:latin typeface="Times New Roman" panose="02020603050405020304" pitchFamily="18" charset="0"/>
                <a:cs typeface="Times New Roman" panose="02020603050405020304" pitchFamily="18" charset="0"/>
              </a:rPr>
              <a:t>1.0</a:t>
            </a:r>
            <a:r>
              <a:rPr lang="en-US" sz="1600" b="1" i="0" u="none" strike="noStrike" baseline="0">
                <a:solidFill>
                  <a:srgbClr val="000000"/>
                </a:solidFill>
                <a:latin typeface="Times New Roman" panose="02020603050405020304" pitchFamily="18" charset="0"/>
                <a:cs typeface="Times New Roman" panose="02020603050405020304" pitchFamily="18" charset="0"/>
              </a:rPr>
              <a:t>25M </a:t>
            </a:r>
            <a:endParaRPr lang="en-US" sz="16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A40A378-ADB5-3D49-D4EF-5F8C765928CA}"/>
              </a:ext>
            </a:extLst>
          </p:cNvPr>
          <p:cNvSpPr/>
          <p:nvPr/>
        </p:nvSpPr>
        <p:spPr>
          <a:xfrm>
            <a:off x="8755759" y="4888608"/>
            <a:ext cx="385492" cy="2593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000" dirty="0">
                <a:solidFill>
                  <a:schemeClr val="tx1"/>
                </a:solidFill>
                <a:cs typeface="Arial"/>
              </a:rPr>
              <a:t>13</a:t>
            </a:r>
            <a:endParaRPr lang="en-US"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ke investment profit 8129207 Vector Art at Vecteezy">
            <a:extLst>
              <a:ext uri="{FF2B5EF4-FFF2-40B4-BE49-F238E27FC236}">
                <a16:creationId xmlns:a16="http://schemas.microsoft.com/office/drawing/2014/main" id="{881E842D-8A26-D861-8956-72387B9853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30" t="9301" r="15494"/>
          <a:stretch/>
        </p:blipFill>
        <p:spPr bwMode="auto">
          <a:xfrm>
            <a:off x="5667553" y="2079844"/>
            <a:ext cx="3545458" cy="306365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20;p46">
            <a:extLst>
              <a:ext uri="{FF2B5EF4-FFF2-40B4-BE49-F238E27FC236}">
                <a16:creationId xmlns:a16="http://schemas.microsoft.com/office/drawing/2014/main" id="{FA9728D5-268B-121A-3F7A-C6CEAB750FBC}"/>
              </a:ext>
            </a:extLst>
          </p:cNvPr>
          <p:cNvSpPr txBox="1">
            <a:spLocks noGrp="1"/>
          </p:cNvSpPr>
          <p:nvPr>
            <p:ph type="title"/>
          </p:nvPr>
        </p:nvSpPr>
        <p:spPr>
          <a:xfrm>
            <a:off x="0" y="0"/>
            <a:ext cx="234891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Market Size</a:t>
            </a:r>
            <a:endParaRPr sz="2800"/>
          </a:p>
        </p:txBody>
      </p:sp>
      <p:graphicFrame>
        <p:nvGraphicFramePr>
          <p:cNvPr id="4" name="Table 3">
            <a:extLst>
              <a:ext uri="{FF2B5EF4-FFF2-40B4-BE49-F238E27FC236}">
                <a16:creationId xmlns:a16="http://schemas.microsoft.com/office/drawing/2014/main" id="{BFE72BE3-B22E-C7FE-28DA-2807974F2684}"/>
              </a:ext>
            </a:extLst>
          </p:cNvPr>
          <p:cNvGraphicFramePr>
            <a:graphicFrameLocks noGrp="1"/>
          </p:cNvGraphicFramePr>
          <p:nvPr/>
        </p:nvGraphicFramePr>
        <p:xfrm>
          <a:off x="171914" y="1485181"/>
          <a:ext cx="5597946" cy="1524000"/>
        </p:xfrm>
        <a:graphic>
          <a:graphicData uri="http://schemas.openxmlformats.org/drawingml/2006/table">
            <a:tbl>
              <a:tblPr/>
              <a:tblGrid>
                <a:gridCol w="2798973">
                  <a:extLst>
                    <a:ext uri="{9D8B030D-6E8A-4147-A177-3AD203B41FA5}">
                      <a16:colId xmlns:a16="http://schemas.microsoft.com/office/drawing/2014/main" val="943257347"/>
                    </a:ext>
                  </a:extLst>
                </a:gridCol>
                <a:gridCol w="2798973">
                  <a:extLst>
                    <a:ext uri="{9D8B030D-6E8A-4147-A177-3AD203B41FA5}">
                      <a16:colId xmlns:a16="http://schemas.microsoft.com/office/drawing/2014/main" val="3084305864"/>
                    </a:ext>
                  </a:extLst>
                </a:gridCol>
              </a:tblGrid>
              <a:tr h="0">
                <a:tc>
                  <a:txBody>
                    <a:bodyPr/>
                    <a:lstStyle/>
                    <a:p>
                      <a:pPr algn="ctr"/>
                      <a:r>
                        <a:rPr lang="en-US" b="1">
                          <a:latin typeface="Georgia Pro"/>
                        </a:rPr>
                        <a:t>Study Period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latin typeface="Georgia Pro"/>
                        </a:rPr>
                        <a:t>2019 - 2029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6284354"/>
                  </a:ext>
                </a:extLst>
              </a:tr>
              <a:tr h="0">
                <a:tc>
                  <a:txBody>
                    <a:bodyPr/>
                    <a:lstStyle/>
                    <a:p>
                      <a:pPr algn="ctr"/>
                      <a:r>
                        <a:rPr lang="en-US">
                          <a:latin typeface="Georgia Pro"/>
                        </a:rPr>
                        <a:t>Market Size (2024)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atin typeface="Georgia Pro"/>
                        </a:rPr>
                        <a:t>USD 0.65 Trillion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1186577"/>
                  </a:ext>
                </a:extLst>
              </a:tr>
              <a:tr h="0">
                <a:tc>
                  <a:txBody>
                    <a:bodyPr/>
                    <a:lstStyle/>
                    <a:p>
                      <a:pPr algn="ctr"/>
                      <a:r>
                        <a:rPr lang="en-US">
                          <a:latin typeface="Georgia Pro"/>
                        </a:rPr>
                        <a:t>Market Size (2029)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atin typeface="Georgia Pro"/>
                        </a:rPr>
                        <a:t>USD 1.10 Trillion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7964590"/>
                  </a:ext>
                </a:extLst>
              </a:tr>
              <a:tr h="0">
                <a:tc>
                  <a:txBody>
                    <a:bodyPr/>
                    <a:lstStyle/>
                    <a:p>
                      <a:pPr algn="ctr"/>
                      <a:r>
                        <a:rPr lang="en-US">
                          <a:latin typeface="Georgia Pro"/>
                        </a:rPr>
                        <a:t>CAGR (2024 - 2029)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atin typeface="Georgia Pro"/>
                        </a:rPr>
                        <a:t>11.23 %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3183619"/>
                  </a:ext>
                </a:extLst>
              </a:tr>
              <a:tr h="0">
                <a:tc>
                  <a:txBody>
                    <a:bodyPr/>
                    <a:lstStyle/>
                    <a:p>
                      <a:pPr algn="ctr"/>
                      <a:r>
                        <a:rPr lang="en-US">
                          <a:latin typeface="Georgia Pro"/>
                        </a:rPr>
                        <a:t>Serviced Market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atin typeface="Georgia Pro"/>
                        </a:rPr>
                        <a:t>USD 468.51 Billion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579971"/>
                  </a:ext>
                </a:extLst>
              </a:tr>
            </a:tbl>
          </a:graphicData>
        </a:graphic>
      </p:graphicFrame>
      <p:sp>
        <p:nvSpPr>
          <p:cNvPr id="5" name="Rectangle 4">
            <a:extLst>
              <a:ext uri="{FF2B5EF4-FFF2-40B4-BE49-F238E27FC236}">
                <a16:creationId xmlns:a16="http://schemas.microsoft.com/office/drawing/2014/main" id="{6E1C0BF6-33D9-C644-E995-210C7412780B}"/>
              </a:ext>
            </a:extLst>
          </p:cNvPr>
          <p:cNvSpPr/>
          <p:nvPr/>
        </p:nvSpPr>
        <p:spPr>
          <a:xfrm>
            <a:off x="8765284" y="4802883"/>
            <a:ext cx="442642" cy="345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14</a:t>
            </a:r>
          </a:p>
        </p:txBody>
      </p:sp>
    </p:spTree>
    <p:extLst>
      <p:ext uri="{BB962C8B-B14F-4D97-AF65-F5344CB8AC3E}">
        <p14:creationId xmlns:p14="http://schemas.microsoft.com/office/powerpoint/2010/main" val="378822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4753-75EC-EAB7-2B63-98D13F378CD8}"/>
              </a:ext>
            </a:extLst>
          </p:cNvPr>
          <p:cNvSpPr>
            <a:spLocks noGrp="1"/>
          </p:cNvSpPr>
          <p:nvPr>
            <p:ph type="title"/>
          </p:nvPr>
        </p:nvSpPr>
        <p:spPr>
          <a:xfrm>
            <a:off x="-1" y="19743"/>
            <a:ext cx="6026728" cy="538200"/>
          </a:xfrm>
        </p:spPr>
        <p:txBody>
          <a:bodyPr/>
          <a:lstStyle/>
          <a:p>
            <a:pPr algn="l"/>
            <a:r>
              <a:rPr lang="en-US" sz="2800"/>
              <a:t>Estimated Time Frame</a:t>
            </a:r>
          </a:p>
        </p:txBody>
      </p:sp>
      <p:pic>
        <p:nvPicPr>
          <p:cNvPr id="9" name="Picture 8" descr="A blue and white gauge&#10;&#10;Description automatically generated with medium confidence">
            <a:extLst>
              <a:ext uri="{FF2B5EF4-FFF2-40B4-BE49-F238E27FC236}">
                <a16:creationId xmlns:a16="http://schemas.microsoft.com/office/drawing/2014/main" id="{83583692-C22A-5DE1-6EAF-9EC87C2F323E}"/>
              </a:ext>
            </a:extLst>
          </p:cNvPr>
          <p:cNvPicPr>
            <a:picLocks noChangeAspect="1"/>
          </p:cNvPicPr>
          <p:nvPr/>
        </p:nvPicPr>
        <p:blipFill rotWithShape="1">
          <a:blip r:embed="rId3"/>
          <a:srcRect l="9788" t="17432" r="1653" b="6598"/>
          <a:stretch/>
        </p:blipFill>
        <p:spPr>
          <a:xfrm rot="16200000">
            <a:off x="7047421" y="1527001"/>
            <a:ext cx="2566124" cy="1627035"/>
          </a:xfrm>
          <a:prstGeom prst="rect">
            <a:avLst/>
          </a:prstGeom>
        </p:spPr>
      </p:pic>
      <p:sp>
        <p:nvSpPr>
          <p:cNvPr id="4" name="Rectangle 3">
            <a:extLst>
              <a:ext uri="{FF2B5EF4-FFF2-40B4-BE49-F238E27FC236}">
                <a16:creationId xmlns:a16="http://schemas.microsoft.com/office/drawing/2014/main" id="{68290762-991B-B26D-818F-26564133B18D}"/>
              </a:ext>
            </a:extLst>
          </p:cNvPr>
          <p:cNvSpPr/>
          <p:nvPr/>
        </p:nvSpPr>
        <p:spPr>
          <a:xfrm>
            <a:off x="8612884" y="4802883"/>
            <a:ext cx="528367" cy="345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15</a:t>
            </a:r>
          </a:p>
        </p:txBody>
      </p:sp>
      <p:grpSp>
        <p:nvGrpSpPr>
          <p:cNvPr id="5" name="Group 4">
            <a:extLst>
              <a:ext uri="{FF2B5EF4-FFF2-40B4-BE49-F238E27FC236}">
                <a16:creationId xmlns:a16="http://schemas.microsoft.com/office/drawing/2014/main" id="{70E7C405-5518-B393-D371-0D2FC815B298}"/>
              </a:ext>
            </a:extLst>
          </p:cNvPr>
          <p:cNvGrpSpPr>
            <a:grpSpLocks noChangeAspect="1"/>
          </p:cNvGrpSpPr>
          <p:nvPr/>
        </p:nvGrpSpPr>
        <p:grpSpPr bwMode="auto">
          <a:xfrm>
            <a:off x="750888" y="806450"/>
            <a:ext cx="4502149" cy="3932238"/>
            <a:chOff x="473" y="508"/>
            <a:chExt cx="2836" cy="2477"/>
          </a:xfrm>
        </p:grpSpPr>
        <p:sp>
          <p:nvSpPr>
            <p:cNvPr id="6" name="AutoShape 3">
              <a:extLst>
                <a:ext uri="{FF2B5EF4-FFF2-40B4-BE49-F238E27FC236}">
                  <a16:creationId xmlns:a16="http://schemas.microsoft.com/office/drawing/2014/main" id="{D9001B35-3BAF-FA3A-B917-D503F4020C90}"/>
                </a:ext>
              </a:extLst>
            </p:cNvPr>
            <p:cNvSpPr>
              <a:spLocks noChangeAspect="1" noChangeArrowheads="1" noTextEdit="1"/>
            </p:cNvSpPr>
            <p:nvPr/>
          </p:nvSpPr>
          <p:spPr bwMode="auto">
            <a:xfrm>
              <a:off x="473" y="508"/>
              <a:ext cx="2827" cy="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BA2CD5FA-31D3-2B13-E581-78875D1DCCAE}"/>
                </a:ext>
              </a:extLst>
            </p:cNvPr>
            <p:cNvSpPr>
              <a:spLocks noChangeArrowheads="1"/>
            </p:cNvSpPr>
            <p:nvPr/>
          </p:nvSpPr>
          <p:spPr bwMode="auto">
            <a:xfrm>
              <a:off x="800" y="523"/>
              <a:ext cx="1201" cy="426"/>
            </a:xfrm>
            <a:prstGeom prst="rect">
              <a:avLst/>
            </a:prstGeom>
            <a:solidFill>
              <a:srgbClr val="D995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F4AE3815-2CE9-D4C1-70D4-38AA3AD641B9}"/>
                </a:ext>
              </a:extLst>
            </p:cNvPr>
            <p:cNvSpPr>
              <a:spLocks noChangeArrowheads="1"/>
            </p:cNvSpPr>
            <p:nvPr/>
          </p:nvSpPr>
          <p:spPr bwMode="auto">
            <a:xfrm>
              <a:off x="800" y="523"/>
              <a:ext cx="1201" cy="426"/>
            </a:xfrm>
            <a:prstGeom prst="rect">
              <a:avLst/>
            </a:pr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1B383AE4-5275-DDEC-EEC4-65B01D21DD04}"/>
                </a:ext>
              </a:extLst>
            </p:cNvPr>
            <p:cNvSpPr>
              <a:spLocks noChangeArrowheads="1"/>
            </p:cNvSpPr>
            <p:nvPr/>
          </p:nvSpPr>
          <p:spPr bwMode="auto">
            <a:xfrm>
              <a:off x="876" y="680"/>
              <a:ext cx="124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Research And Development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4CB42C18-E5AE-DDA6-548F-9B6446DE007E}"/>
                </a:ext>
              </a:extLst>
            </p:cNvPr>
            <p:cNvSpPr>
              <a:spLocks noChangeArrowheads="1"/>
            </p:cNvSpPr>
            <p:nvPr/>
          </p:nvSpPr>
          <p:spPr bwMode="auto">
            <a:xfrm>
              <a:off x="487" y="1535"/>
              <a:ext cx="1827" cy="427"/>
            </a:xfrm>
            <a:prstGeom prst="rect">
              <a:avLst/>
            </a:prstGeom>
            <a:solidFill>
              <a:srgbClr val="789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AC14A206-2A7B-AE64-6AB2-69A9B724C47A}"/>
                </a:ext>
              </a:extLst>
            </p:cNvPr>
            <p:cNvSpPr>
              <a:spLocks noChangeArrowheads="1"/>
            </p:cNvSpPr>
            <p:nvPr/>
          </p:nvSpPr>
          <p:spPr bwMode="auto">
            <a:xfrm>
              <a:off x="487" y="1535"/>
              <a:ext cx="1827" cy="427"/>
            </a:xfrm>
            <a:prstGeom prst="rect">
              <a:avLst/>
            </a:pr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931F4EBD-CB19-BDDE-1384-87A17E945F10}"/>
                </a:ext>
              </a:extLst>
            </p:cNvPr>
            <p:cNvSpPr>
              <a:spLocks noChangeArrowheads="1"/>
            </p:cNvSpPr>
            <p:nvPr/>
          </p:nvSpPr>
          <p:spPr bwMode="auto">
            <a:xfrm>
              <a:off x="756" y="1635"/>
              <a:ext cx="150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(i) Marketing And Preregistration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1">
              <a:extLst>
                <a:ext uri="{FF2B5EF4-FFF2-40B4-BE49-F238E27FC236}">
                  <a16:creationId xmlns:a16="http://schemas.microsoft.com/office/drawing/2014/main" id="{1A623F64-B51A-B4B0-417F-AC8E5CAB6F70}"/>
                </a:ext>
              </a:extLst>
            </p:cNvPr>
            <p:cNvSpPr>
              <a:spLocks noChangeArrowheads="1"/>
            </p:cNvSpPr>
            <p:nvPr/>
          </p:nvSpPr>
          <p:spPr bwMode="auto">
            <a:xfrm>
              <a:off x="793" y="1749"/>
              <a:ext cx="142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(ii) Feedback And Improvement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2">
              <a:extLst>
                <a:ext uri="{FF2B5EF4-FFF2-40B4-BE49-F238E27FC236}">
                  <a16:creationId xmlns:a16="http://schemas.microsoft.com/office/drawing/2014/main" id="{5C359F32-F8A4-0BC8-0103-D7F95E6C3271}"/>
                </a:ext>
              </a:extLst>
            </p:cNvPr>
            <p:cNvSpPr>
              <a:spLocks noChangeArrowheads="1"/>
            </p:cNvSpPr>
            <p:nvPr/>
          </p:nvSpPr>
          <p:spPr bwMode="auto">
            <a:xfrm>
              <a:off x="900" y="2547"/>
              <a:ext cx="1001" cy="427"/>
            </a:xfrm>
            <a:prstGeom prst="rect">
              <a:avLst/>
            </a:prstGeom>
            <a:solidFill>
              <a:srgbClr val="EA700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93CFD632-A17E-6B39-FB08-AEF50537F0DF}"/>
                </a:ext>
              </a:extLst>
            </p:cNvPr>
            <p:cNvSpPr>
              <a:spLocks noChangeArrowheads="1"/>
            </p:cNvSpPr>
            <p:nvPr/>
          </p:nvSpPr>
          <p:spPr bwMode="auto">
            <a:xfrm>
              <a:off x="900" y="2547"/>
              <a:ext cx="1001" cy="427"/>
            </a:xfrm>
            <a:prstGeom prst="rect">
              <a:avLst/>
            </a:pr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293430C1-F8BE-C5EF-C01F-FD62A183E063}"/>
                </a:ext>
              </a:extLst>
            </p:cNvPr>
            <p:cNvSpPr>
              <a:spLocks noChangeArrowheads="1"/>
            </p:cNvSpPr>
            <p:nvPr/>
          </p:nvSpPr>
          <p:spPr bwMode="auto">
            <a:xfrm>
              <a:off x="1141" y="2704"/>
              <a:ext cx="63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Final Product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Line 15">
              <a:extLst>
                <a:ext uri="{FF2B5EF4-FFF2-40B4-BE49-F238E27FC236}">
                  <a16:creationId xmlns:a16="http://schemas.microsoft.com/office/drawing/2014/main" id="{456F2137-76C7-6873-D527-83DB0A5861E0}"/>
                </a:ext>
              </a:extLst>
            </p:cNvPr>
            <p:cNvSpPr>
              <a:spLocks noChangeShapeType="1"/>
            </p:cNvSpPr>
            <p:nvPr/>
          </p:nvSpPr>
          <p:spPr bwMode="auto">
            <a:xfrm>
              <a:off x="1400" y="949"/>
              <a:ext cx="0" cy="48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DA704DFB-2DD3-156C-28ED-F85ED36E4FDC}"/>
                </a:ext>
              </a:extLst>
            </p:cNvPr>
            <p:cNvSpPr>
              <a:spLocks/>
            </p:cNvSpPr>
            <p:nvPr/>
          </p:nvSpPr>
          <p:spPr bwMode="auto">
            <a:xfrm>
              <a:off x="1364" y="1419"/>
              <a:ext cx="73" cy="116"/>
            </a:xfrm>
            <a:custGeom>
              <a:avLst/>
              <a:gdLst>
                <a:gd name="T0" fmla="*/ 73 w 73"/>
                <a:gd name="T1" fmla="*/ 0 h 116"/>
                <a:gd name="T2" fmla="*/ 36 w 73"/>
                <a:gd name="T3" fmla="*/ 116 h 116"/>
                <a:gd name="T4" fmla="*/ 0 w 73"/>
                <a:gd name="T5" fmla="*/ 0 h 116"/>
                <a:gd name="T6" fmla="*/ 73 w 73"/>
                <a:gd name="T7" fmla="*/ 0 h 116"/>
              </a:gdLst>
              <a:ahLst/>
              <a:cxnLst>
                <a:cxn ang="0">
                  <a:pos x="T0" y="T1"/>
                </a:cxn>
                <a:cxn ang="0">
                  <a:pos x="T2" y="T3"/>
                </a:cxn>
                <a:cxn ang="0">
                  <a:pos x="T4" y="T5"/>
                </a:cxn>
                <a:cxn ang="0">
                  <a:pos x="T6" y="T7"/>
                </a:cxn>
              </a:cxnLst>
              <a:rect l="0" t="0" r="r" b="b"/>
              <a:pathLst>
                <a:path w="73" h="116">
                  <a:moveTo>
                    <a:pt x="73" y="0"/>
                  </a:moveTo>
                  <a:lnTo>
                    <a:pt x="36" y="116"/>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15FB8E2F-DA11-6406-828B-2713C26CAAC2}"/>
                </a:ext>
              </a:extLst>
            </p:cNvPr>
            <p:cNvSpPr>
              <a:spLocks noChangeShapeType="1"/>
            </p:cNvSpPr>
            <p:nvPr/>
          </p:nvSpPr>
          <p:spPr bwMode="auto">
            <a:xfrm>
              <a:off x="1400" y="1962"/>
              <a:ext cx="0" cy="479"/>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85EA7286-2A97-990D-2F0D-130537037DBA}"/>
                </a:ext>
              </a:extLst>
            </p:cNvPr>
            <p:cNvSpPr>
              <a:spLocks/>
            </p:cNvSpPr>
            <p:nvPr/>
          </p:nvSpPr>
          <p:spPr bwMode="auto">
            <a:xfrm>
              <a:off x="1364" y="2432"/>
              <a:ext cx="73" cy="115"/>
            </a:xfrm>
            <a:custGeom>
              <a:avLst/>
              <a:gdLst>
                <a:gd name="T0" fmla="*/ 73 w 73"/>
                <a:gd name="T1" fmla="*/ 0 h 115"/>
                <a:gd name="T2" fmla="*/ 36 w 73"/>
                <a:gd name="T3" fmla="*/ 115 h 115"/>
                <a:gd name="T4" fmla="*/ 0 w 73"/>
                <a:gd name="T5" fmla="*/ 0 h 115"/>
                <a:gd name="T6" fmla="*/ 73 w 73"/>
                <a:gd name="T7" fmla="*/ 0 h 115"/>
              </a:gdLst>
              <a:ahLst/>
              <a:cxnLst>
                <a:cxn ang="0">
                  <a:pos x="T0" y="T1"/>
                </a:cxn>
                <a:cxn ang="0">
                  <a:pos x="T2" y="T3"/>
                </a:cxn>
                <a:cxn ang="0">
                  <a:pos x="T4" y="T5"/>
                </a:cxn>
                <a:cxn ang="0">
                  <a:pos x="T6" y="T7"/>
                </a:cxn>
              </a:cxnLst>
              <a:rect l="0" t="0" r="r" b="b"/>
              <a:pathLst>
                <a:path w="73" h="115">
                  <a:moveTo>
                    <a:pt x="73" y="0"/>
                  </a:moveTo>
                  <a:lnTo>
                    <a:pt x="36" y="115"/>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EAB424F2-2D2B-304A-6AC5-D3593C70185A}"/>
                </a:ext>
              </a:extLst>
            </p:cNvPr>
            <p:cNvSpPr>
              <a:spLocks noChangeArrowheads="1"/>
            </p:cNvSpPr>
            <p:nvPr/>
          </p:nvSpPr>
          <p:spPr bwMode="auto">
            <a:xfrm>
              <a:off x="2552" y="650"/>
              <a:ext cx="5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First Year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20">
              <a:extLst>
                <a:ext uri="{FF2B5EF4-FFF2-40B4-BE49-F238E27FC236}">
                  <a16:creationId xmlns:a16="http://schemas.microsoft.com/office/drawing/2014/main" id="{5D8AE443-39EB-CE67-32F4-B6265283BCFC}"/>
                </a:ext>
              </a:extLst>
            </p:cNvPr>
            <p:cNvSpPr>
              <a:spLocks noChangeArrowheads="1"/>
            </p:cNvSpPr>
            <p:nvPr/>
          </p:nvSpPr>
          <p:spPr bwMode="auto">
            <a:xfrm>
              <a:off x="2562" y="1662"/>
              <a:ext cx="72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Second year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Rectangle 21">
              <a:extLst>
                <a:ext uri="{FF2B5EF4-FFF2-40B4-BE49-F238E27FC236}">
                  <a16:creationId xmlns:a16="http://schemas.microsoft.com/office/drawing/2014/main" id="{3A3E1815-A7E5-8D3F-2A33-40B6603AA050}"/>
                </a:ext>
              </a:extLst>
            </p:cNvPr>
            <p:cNvSpPr>
              <a:spLocks noChangeArrowheads="1"/>
            </p:cNvSpPr>
            <p:nvPr/>
          </p:nvSpPr>
          <p:spPr bwMode="auto">
            <a:xfrm>
              <a:off x="2704" y="2673"/>
              <a:ext cx="60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alibri" panose="020F0502020204030204" pitchFamily="34" charset="0"/>
                </a:rPr>
                <a:t>Third</a:t>
              </a:r>
              <a:r>
                <a:rPr kumimoji="0" lang="en-US" altLang="en-US" sz="1800" b="0" i="0" u="none" strike="noStrike" cap="none" normalizeH="0" baseline="0" dirty="0">
                  <a:ln>
                    <a:noFill/>
                  </a:ln>
                  <a:solidFill>
                    <a:srgbClr val="000000"/>
                  </a:solidFill>
                  <a:effectLst/>
                  <a:latin typeface="Calibri" panose="020F0502020204030204" pitchFamily="34" charset="0"/>
                </a:rPr>
                <a:t> Year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366279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C2AC7-B8A4-ED05-2BC4-A339B52DC9D5}"/>
              </a:ext>
            </a:extLst>
          </p:cNvPr>
          <p:cNvSpPr>
            <a:spLocks noGrp="1"/>
          </p:cNvSpPr>
          <p:nvPr>
            <p:ph type="title"/>
          </p:nvPr>
        </p:nvSpPr>
        <p:spPr>
          <a:xfrm>
            <a:off x="131885" y="62640"/>
            <a:ext cx="7066500" cy="572700"/>
          </a:xfrm>
        </p:spPr>
        <p:txBody>
          <a:bodyPr/>
          <a:lstStyle/>
          <a:p>
            <a:r>
              <a:rPr lang="en-US"/>
              <a:t>Costing</a:t>
            </a:r>
          </a:p>
        </p:txBody>
      </p:sp>
      <p:sp>
        <p:nvSpPr>
          <p:cNvPr id="2" name="TextBox 1">
            <a:extLst>
              <a:ext uri="{FF2B5EF4-FFF2-40B4-BE49-F238E27FC236}">
                <a16:creationId xmlns:a16="http://schemas.microsoft.com/office/drawing/2014/main" id="{06FB1201-CE52-51E6-8D99-A4D2630052FE}"/>
              </a:ext>
            </a:extLst>
          </p:cNvPr>
          <p:cNvSpPr txBox="1"/>
          <p:nvPr/>
        </p:nvSpPr>
        <p:spPr>
          <a:xfrm>
            <a:off x="1328468" y="4762035"/>
            <a:ext cx="5869917" cy="307777"/>
          </a:xfrm>
          <a:prstGeom prst="rect">
            <a:avLst/>
          </a:prstGeom>
          <a:noFill/>
        </p:spPr>
        <p:txBody>
          <a:bodyPr wrap="square" lIns="91440" tIns="45720" rIns="91440" bIns="45720" rtlCol="0" anchor="t">
            <a:spAutoFit/>
          </a:bodyPr>
          <a:lstStyle/>
          <a:p>
            <a:pPr algn="ctr"/>
            <a:r>
              <a:rPr lang="en-US" b="1" dirty="0"/>
              <a:t>Required Investment: 10 lakh TK</a:t>
            </a:r>
          </a:p>
        </p:txBody>
      </p:sp>
      <p:grpSp>
        <p:nvGrpSpPr>
          <p:cNvPr id="22" name="Group 21">
            <a:extLst>
              <a:ext uri="{FF2B5EF4-FFF2-40B4-BE49-F238E27FC236}">
                <a16:creationId xmlns:a16="http://schemas.microsoft.com/office/drawing/2014/main" id="{0818A094-1F98-8BE9-FAE4-978581DB8033}"/>
              </a:ext>
            </a:extLst>
          </p:cNvPr>
          <p:cNvGrpSpPr/>
          <p:nvPr/>
        </p:nvGrpSpPr>
        <p:grpSpPr>
          <a:xfrm>
            <a:off x="101092" y="1309484"/>
            <a:ext cx="8876648" cy="3014160"/>
            <a:chOff x="-171451" y="952499"/>
            <a:chExt cx="8648701" cy="2886075"/>
          </a:xfrm>
        </p:grpSpPr>
        <p:sp>
          <p:nvSpPr>
            <p:cNvPr id="4" name="Rectangle 3">
              <a:extLst>
                <a:ext uri="{FF2B5EF4-FFF2-40B4-BE49-F238E27FC236}">
                  <a16:creationId xmlns:a16="http://schemas.microsoft.com/office/drawing/2014/main" id="{30A9208A-4473-29DD-BCB6-9ED1FF96FF15}"/>
                </a:ext>
              </a:extLst>
            </p:cNvPr>
            <p:cNvSpPr/>
            <p:nvPr/>
          </p:nvSpPr>
          <p:spPr>
            <a:xfrm>
              <a:off x="3162300" y="952499"/>
              <a:ext cx="1866900" cy="45720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cs typeface="Arial"/>
                </a:rPr>
                <a:t>Research &amp; Development</a:t>
              </a:r>
              <a:endParaRPr lang="en-US" b="1" dirty="0">
                <a:solidFill>
                  <a:schemeClr val="tx1"/>
                </a:solidFill>
              </a:endParaRPr>
            </a:p>
          </p:txBody>
        </p:sp>
        <p:sp>
          <p:nvSpPr>
            <p:cNvPr id="5" name="Rectangle: Rounded Corners 4">
              <a:extLst>
                <a:ext uri="{FF2B5EF4-FFF2-40B4-BE49-F238E27FC236}">
                  <a16:creationId xmlns:a16="http://schemas.microsoft.com/office/drawing/2014/main" id="{3A712787-0265-D879-72B4-572152630EA6}"/>
                </a:ext>
              </a:extLst>
            </p:cNvPr>
            <p:cNvSpPr/>
            <p:nvPr/>
          </p:nvSpPr>
          <p:spPr>
            <a:xfrm>
              <a:off x="-171451" y="2282797"/>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cs typeface="Arial"/>
                </a:rPr>
                <a:t>GUI Design</a:t>
              </a:r>
              <a:endParaRPr lang="en-US" b="1" dirty="0">
                <a:solidFill>
                  <a:schemeClr val="tx1"/>
                </a:solidFill>
                <a:cs typeface="Arial"/>
              </a:endParaRPr>
            </a:p>
          </p:txBody>
        </p:sp>
        <p:sp>
          <p:nvSpPr>
            <p:cNvPr id="6" name="Rectangle: Rounded Corners 5">
              <a:extLst>
                <a:ext uri="{FF2B5EF4-FFF2-40B4-BE49-F238E27FC236}">
                  <a16:creationId xmlns:a16="http://schemas.microsoft.com/office/drawing/2014/main" id="{8E1B1639-0800-7820-C274-2AB2835280B0}"/>
                </a:ext>
              </a:extLst>
            </p:cNvPr>
            <p:cNvSpPr/>
            <p:nvPr/>
          </p:nvSpPr>
          <p:spPr>
            <a:xfrm>
              <a:off x="1763007" y="2335936"/>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Buying API</a:t>
              </a:r>
            </a:p>
          </p:txBody>
        </p:sp>
        <p:sp>
          <p:nvSpPr>
            <p:cNvPr id="7" name="Rectangle: Rounded Corners 6">
              <a:extLst>
                <a:ext uri="{FF2B5EF4-FFF2-40B4-BE49-F238E27FC236}">
                  <a16:creationId xmlns:a16="http://schemas.microsoft.com/office/drawing/2014/main" id="{269F1B33-D711-EBBD-E884-B59666C28861}"/>
                </a:ext>
              </a:extLst>
            </p:cNvPr>
            <p:cNvSpPr/>
            <p:nvPr/>
          </p:nvSpPr>
          <p:spPr>
            <a:xfrm>
              <a:off x="3562350" y="2305049"/>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Domain</a:t>
              </a:r>
              <a:endParaRPr lang="en-US" b="1">
                <a:solidFill>
                  <a:schemeClr val="tx1"/>
                </a:solidFill>
                <a:cs typeface="Arial"/>
              </a:endParaRPr>
            </a:p>
          </p:txBody>
        </p:sp>
        <p:sp>
          <p:nvSpPr>
            <p:cNvPr id="8" name="Rectangle: Rounded Corners 7">
              <a:extLst>
                <a:ext uri="{FF2B5EF4-FFF2-40B4-BE49-F238E27FC236}">
                  <a16:creationId xmlns:a16="http://schemas.microsoft.com/office/drawing/2014/main" id="{97DDA655-CA18-C122-5E4D-93721C58F097}"/>
                </a:ext>
              </a:extLst>
            </p:cNvPr>
            <p:cNvSpPr/>
            <p:nvPr/>
          </p:nvSpPr>
          <p:spPr>
            <a:xfrm>
              <a:off x="5467345" y="2280653"/>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Hosting</a:t>
              </a:r>
            </a:p>
          </p:txBody>
        </p:sp>
        <p:sp>
          <p:nvSpPr>
            <p:cNvPr id="9" name="Rectangle: Rounded Corners 8">
              <a:extLst>
                <a:ext uri="{FF2B5EF4-FFF2-40B4-BE49-F238E27FC236}">
                  <a16:creationId xmlns:a16="http://schemas.microsoft.com/office/drawing/2014/main" id="{640EB598-066B-735A-DC0F-E185068B3090}"/>
                </a:ext>
              </a:extLst>
            </p:cNvPr>
            <p:cNvSpPr/>
            <p:nvPr/>
          </p:nvSpPr>
          <p:spPr>
            <a:xfrm>
              <a:off x="7162800" y="2305049"/>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DB Design</a:t>
              </a:r>
            </a:p>
          </p:txBody>
        </p:sp>
        <p:sp>
          <p:nvSpPr>
            <p:cNvPr id="10" name="Rectangle: Rounded Corners 9">
              <a:extLst>
                <a:ext uri="{FF2B5EF4-FFF2-40B4-BE49-F238E27FC236}">
                  <a16:creationId xmlns:a16="http://schemas.microsoft.com/office/drawing/2014/main" id="{75683E27-DA8B-57B7-0F2E-39BDD029A87C}"/>
                </a:ext>
              </a:extLst>
            </p:cNvPr>
            <p:cNvSpPr/>
            <p:nvPr/>
          </p:nvSpPr>
          <p:spPr>
            <a:xfrm>
              <a:off x="758116" y="3285262"/>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Testing</a:t>
              </a:r>
              <a:endParaRPr lang="en-US" b="1" dirty="0">
                <a:solidFill>
                  <a:schemeClr val="tx1"/>
                </a:solidFill>
                <a:cs typeface="Arial"/>
              </a:endParaRPr>
            </a:p>
          </p:txBody>
        </p:sp>
        <p:sp>
          <p:nvSpPr>
            <p:cNvPr id="11" name="Rectangle: Rounded Corners 10">
              <a:extLst>
                <a:ext uri="{FF2B5EF4-FFF2-40B4-BE49-F238E27FC236}">
                  <a16:creationId xmlns:a16="http://schemas.microsoft.com/office/drawing/2014/main" id="{6324DA66-2754-1267-A8BC-B160E6EB143F}"/>
                </a:ext>
              </a:extLst>
            </p:cNvPr>
            <p:cNvSpPr/>
            <p:nvPr/>
          </p:nvSpPr>
          <p:spPr>
            <a:xfrm>
              <a:off x="4519610" y="3295649"/>
              <a:ext cx="1314450" cy="5429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Feedback &amp; Review</a:t>
              </a:r>
              <a:endParaRPr lang="en-US" b="1" dirty="0">
                <a:solidFill>
                  <a:schemeClr val="tx1"/>
                </a:solidFill>
                <a:cs typeface="Arial"/>
              </a:endParaRPr>
            </a:p>
          </p:txBody>
        </p:sp>
        <p:cxnSp>
          <p:nvCxnSpPr>
            <p:cNvPr id="12" name="Straight Arrow Connector 11">
              <a:extLst>
                <a:ext uri="{FF2B5EF4-FFF2-40B4-BE49-F238E27FC236}">
                  <a16:creationId xmlns:a16="http://schemas.microsoft.com/office/drawing/2014/main" id="{F32FBDF7-1168-5F74-D3DF-578D32C582B0}"/>
                </a:ext>
              </a:extLst>
            </p:cNvPr>
            <p:cNvCxnSpPr/>
            <p:nvPr/>
          </p:nvCxnSpPr>
          <p:spPr>
            <a:xfrm>
              <a:off x="4143374" y="1409700"/>
              <a:ext cx="28575" cy="52387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1E4797-1EFD-2971-4D25-55BF7E4F46E4}"/>
                </a:ext>
              </a:extLst>
            </p:cNvPr>
            <p:cNvCxnSpPr>
              <a:cxnSpLocks/>
            </p:cNvCxnSpPr>
            <p:nvPr/>
          </p:nvCxnSpPr>
          <p:spPr>
            <a:xfrm flipV="1">
              <a:off x="424743" y="1904999"/>
              <a:ext cx="7395281" cy="28576"/>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2167A40-1B20-462E-FAC1-45442823F798}"/>
                </a:ext>
              </a:extLst>
            </p:cNvPr>
            <p:cNvCxnSpPr/>
            <p:nvPr/>
          </p:nvCxnSpPr>
          <p:spPr>
            <a:xfrm>
              <a:off x="424743" y="1943099"/>
              <a:ext cx="9525" cy="37147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BA440D-FBC5-4A24-B66B-D44B77FD3BDD}"/>
                </a:ext>
              </a:extLst>
            </p:cNvPr>
            <p:cNvCxnSpPr>
              <a:cxnSpLocks/>
            </p:cNvCxnSpPr>
            <p:nvPr/>
          </p:nvCxnSpPr>
          <p:spPr>
            <a:xfrm>
              <a:off x="4162424" y="1924049"/>
              <a:ext cx="9525" cy="381000"/>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15D793-CF60-2B26-A75B-24A60562D929}"/>
                </a:ext>
              </a:extLst>
            </p:cNvPr>
            <p:cNvCxnSpPr>
              <a:cxnSpLocks/>
            </p:cNvCxnSpPr>
            <p:nvPr/>
          </p:nvCxnSpPr>
          <p:spPr>
            <a:xfrm>
              <a:off x="2447924" y="1924049"/>
              <a:ext cx="9525" cy="39052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73E46D-ED26-9EFA-5CE8-9543A02EC253}"/>
                </a:ext>
              </a:extLst>
            </p:cNvPr>
            <p:cNvCxnSpPr>
              <a:cxnSpLocks/>
            </p:cNvCxnSpPr>
            <p:nvPr/>
          </p:nvCxnSpPr>
          <p:spPr>
            <a:xfrm>
              <a:off x="6115045" y="1904647"/>
              <a:ext cx="9525" cy="39052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C25605-5D9E-7DB6-E34A-3A5AF75C349A}"/>
                </a:ext>
              </a:extLst>
            </p:cNvPr>
            <p:cNvCxnSpPr>
              <a:cxnSpLocks/>
            </p:cNvCxnSpPr>
            <p:nvPr/>
          </p:nvCxnSpPr>
          <p:spPr>
            <a:xfrm>
              <a:off x="7810499" y="1904647"/>
              <a:ext cx="9525" cy="39052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AF3684-EDB3-5753-1450-A8467960D8A4}"/>
                </a:ext>
              </a:extLst>
            </p:cNvPr>
            <p:cNvCxnSpPr/>
            <p:nvPr/>
          </p:nvCxnSpPr>
          <p:spPr>
            <a:xfrm>
              <a:off x="1405816" y="1904647"/>
              <a:ext cx="9525" cy="138112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D5B7AB-302C-046C-93AE-EA7DD52D203F}"/>
                </a:ext>
              </a:extLst>
            </p:cNvPr>
            <p:cNvCxnSpPr>
              <a:cxnSpLocks/>
            </p:cNvCxnSpPr>
            <p:nvPr/>
          </p:nvCxnSpPr>
          <p:spPr>
            <a:xfrm>
              <a:off x="5167310" y="1914524"/>
              <a:ext cx="9525" cy="1381125"/>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9A3E9DA1-241E-EB13-BBE5-CD50020C9B6A}"/>
              </a:ext>
            </a:extLst>
          </p:cNvPr>
          <p:cNvCxnSpPr/>
          <p:nvPr/>
        </p:nvCxnSpPr>
        <p:spPr>
          <a:xfrm>
            <a:off x="3644906" y="2324152"/>
            <a:ext cx="9776" cy="1442420"/>
          </a:xfrm>
          <a:prstGeom prst="straightConnector1">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2EEBA97A-8FB4-1A75-8F3E-7E2AF2E86129}"/>
              </a:ext>
            </a:extLst>
          </p:cNvPr>
          <p:cNvSpPr/>
          <p:nvPr/>
        </p:nvSpPr>
        <p:spPr>
          <a:xfrm>
            <a:off x="2990588" y="3774797"/>
            <a:ext cx="1349094" cy="5670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Arial"/>
              </a:rPr>
              <a:t>Approval</a:t>
            </a:r>
          </a:p>
        </p:txBody>
      </p:sp>
      <p:sp>
        <p:nvSpPr>
          <p:cNvPr id="25" name="Rectangle 24">
            <a:extLst>
              <a:ext uri="{FF2B5EF4-FFF2-40B4-BE49-F238E27FC236}">
                <a16:creationId xmlns:a16="http://schemas.microsoft.com/office/drawing/2014/main" id="{9483C464-8A17-2C67-E51C-2FC1E6788509}"/>
              </a:ext>
            </a:extLst>
          </p:cNvPr>
          <p:cNvSpPr/>
          <p:nvPr/>
        </p:nvSpPr>
        <p:spPr>
          <a:xfrm>
            <a:off x="8736709" y="4936233"/>
            <a:ext cx="404542" cy="2117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000">
                <a:solidFill>
                  <a:schemeClr val="tx1"/>
                </a:solidFill>
                <a:cs typeface="Arial"/>
              </a:rPr>
              <a:t>21</a:t>
            </a:r>
          </a:p>
        </p:txBody>
      </p:sp>
    </p:spTree>
    <p:extLst>
      <p:ext uri="{BB962C8B-B14F-4D97-AF65-F5344CB8AC3E}">
        <p14:creationId xmlns:p14="http://schemas.microsoft.com/office/powerpoint/2010/main" val="339282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41E60DB-65F7-2169-FF20-10D5435A86C7}"/>
              </a:ext>
            </a:extLst>
          </p:cNvPr>
          <p:cNvSpPr txBox="1"/>
          <p:nvPr/>
        </p:nvSpPr>
        <p:spPr>
          <a:xfrm>
            <a:off x="6366295" y="220527"/>
            <a:ext cx="2750655" cy="313163"/>
          </a:xfrm>
          <a:prstGeom prst="rect">
            <a:avLst/>
          </a:prstGeom>
          <a:noFill/>
        </p:spPr>
        <p:txBody>
          <a:bodyPr wrap="square" rtlCol="0">
            <a:spAutoFit/>
          </a:bodyPr>
          <a:lstStyle/>
          <a:p>
            <a:pPr algn="ctr"/>
            <a:endParaRPr lang="en-US" sz="1800" b="1"/>
          </a:p>
        </p:txBody>
      </p:sp>
      <p:sp>
        <p:nvSpPr>
          <p:cNvPr id="15" name="Google Shape;1220;p46">
            <a:extLst>
              <a:ext uri="{FF2B5EF4-FFF2-40B4-BE49-F238E27FC236}">
                <a16:creationId xmlns:a16="http://schemas.microsoft.com/office/drawing/2014/main" id="{BF27BA0F-26E7-4458-8912-954171E98589}"/>
              </a:ext>
            </a:extLst>
          </p:cNvPr>
          <p:cNvSpPr txBox="1">
            <a:spLocks noGrp="1"/>
          </p:cNvSpPr>
          <p:nvPr>
            <p:ph type="title"/>
          </p:nvPr>
        </p:nvSpPr>
        <p:spPr>
          <a:xfrm>
            <a:off x="286193" y="132853"/>
            <a:ext cx="346427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Revenue Stream</a:t>
            </a:r>
            <a:endParaRPr sz="2800"/>
          </a:p>
        </p:txBody>
      </p:sp>
      <p:graphicFrame>
        <p:nvGraphicFramePr>
          <p:cNvPr id="2" name="Table 1">
            <a:extLst>
              <a:ext uri="{FF2B5EF4-FFF2-40B4-BE49-F238E27FC236}">
                <a16:creationId xmlns:a16="http://schemas.microsoft.com/office/drawing/2014/main" id="{A013782F-B78E-D8A9-F78E-B873DF10AE4F}"/>
              </a:ext>
            </a:extLst>
          </p:cNvPr>
          <p:cNvGraphicFramePr>
            <a:graphicFrameLocks noGrp="1"/>
          </p:cNvGraphicFramePr>
          <p:nvPr>
            <p:extLst>
              <p:ext uri="{D42A27DB-BD31-4B8C-83A1-F6EECF244321}">
                <p14:modId xmlns:p14="http://schemas.microsoft.com/office/powerpoint/2010/main" val="3260063302"/>
              </p:ext>
            </p:extLst>
          </p:nvPr>
        </p:nvGraphicFramePr>
        <p:xfrm>
          <a:off x="413664" y="1303213"/>
          <a:ext cx="8230004" cy="2966861"/>
        </p:xfrm>
        <a:graphic>
          <a:graphicData uri="http://schemas.openxmlformats.org/drawingml/2006/table">
            <a:tbl>
              <a:tblPr firstRow="1" bandRow="1">
                <a:tableStyleId>{775DCB02-9BB8-47FD-8907-85C794F793BA}</a:tableStyleId>
              </a:tblPr>
              <a:tblGrid>
                <a:gridCol w="665244">
                  <a:extLst>
                    <a:ext uri="{9D8B030D-6E8A-4147-A177-3AD203B41FA5}">
                      <a16:colId xmlns:a16="http://schemas.microsoft.com/office/drawing/2014/main" val="1636000435"/>
                    </a:ext>
                  </a:extLst>
                </a:gridCol>
                <a:gridCol w="1310609">
                  <a:extLst>
                    <a:ext uri="{9D8B030D-6E8A-4147-A177-3AD203B41FA5}">
                      <a16:colId xmlns:a16="http://schemas.microsoft.com/office/drawing/2014/main" val="2353525103"/>
                    </a:ext>
                  </a:extLst>
                </a:gridCol>
                <a:gridCol w="845389">
                  <a:extLst>
                    <a:ext uri="{9D8B030D-6E8A-4147-A177-3AD203B41FA5}">
                      <a16:colId xmlns:a16="http://schemas.microsoft.com/office/drawing/2014/main" val="3545879938"/>
                    </a:ext>
                  </a:extLst>
                </a:gridCol>
                <a:gridCol w="836762">
                  <a:extLst>
                    <a:ext uri="{9D8B030D-6E8A-4147-A177-3AD203B41FA5}">
                      <a16:colId xmlns:a16="http://schemas.microsoft.com/office/drawing/2014/main" val="1211594273"/>
                    </a:ext>
                  </a:extLst>
                </a:gridCol>
                <a:gridCol w="862641">
                  <a:extLst>
                    <a:ext uri="{9D8B030D-6E8A-4147-A177-3AD203B41FA5}">
                      <a16:colId xmlns:a16="http://schemas.microsoft.com/office/drawing/2014/main" val="2337311529"/>
                    </a:ext>
                  </a:extLst>
                </a:gridCol>
                <a:gridCol w="793631">
                  <a:extLst>
                    <a:ext uri="{9D8B030D-6E8A-4147-A177-3AD203B41FA5}">
                      <a16:colId xmlns:a16="http://schemas.microsoft.com/office/drawing/2014/main" val="2103358607"/>
                    </a:ext>
                  </a:extLst>
                </a:gridCol>
                <a:gridCol w="776377">
                  <a:extLst>
                    <a:ext uri="{9D8B030D-6E8A-4147-A177-3AD203B41FA5}">
                      <a16:colId xmlns:a16="http://schemas.microsoft.com/office/drawing/2014/main" val="1101761145"/>
                    </a:ext>
                  </a:extLst>
                </a:gridCol>
                <a:gridCol w="741872">
                  <a:extLst>
                    <a:ext uri="{9D8B030D-6E8A-4147-A177-3AD203B41FA5}">
                      <a16:colId xmlns:a16="http://schemas.microsoft.com/office/drawing/2014/main" val="3770542608"/>
                    </a:ext>
                  </a:extLst>
                </a:gridCol>
                <a:gridCol w="698739">
                  <a:extLst>
                    <a:ext uri="{9D8B030D-6E8A-4147-A177-3AD203B41FA5}">
                      <a16:colId xmlns:a16="http://schemas.microsoft.com/office/drawing/2014/main" val="1320069592"/>
                    </a:ext>
                  </a:extLst>
                </a:gridCol>
                <a:gridCol w="698740">
                  <a:extLst>
                    <a:ext uri="{9D8B030D-6E8A-4147-A177-3AD203B41FA5}">
                      <a16:colId xmlns:a16="http://schemas.microsoft.com/office/drawing/2014/main" val="2577985695"/>
                    </a:ext>
                  </a:extLst>
                </a:gridCol>
              </a:tblGrid>
              <a:tr h="441358">
                <a:tc gridSpan="10">
                  <a:txBody>
                    <a:bodyPr/>
                    <a:lstStyle/>
                    <a:p>
                      <a:pPr algn="ctr"/>
                      <a:r>
                        <a:rPr lang="en-US" sz="1400" b="1" dirty="0">
                          <a:solidFill>
                            <a:schemeClr val="tx1"/>
                          </a:solidFill>
                        </a:rPr>
                        <a:t>Target Period of 5 year</a:t>
                      </a:r>
                    </a:p>
                  </a:txBody>
                  <a:tcPr anchor="ctr">
                    <a:solidFill>
                      <a:schemeClr val="accent4">
                        <a:lumMod val="50000"/>
                        <a:lumOff val="50000"/>
                      </a:schemeClr>
                    </a:solidFill>
                  </a:tcPr>
                </a:tc>
                <a:tc hMerge="1">
                  <a:txBody>
                    <a:bodyPr/>
                    <a:lstStyle/>
                    <a:p>
                      <a:pPr algn="ctr"/>
                      <a:r>
                        <a:rPr lang="en-US" sz="1400" b="1">
                          <a:solidFill>
                            <a:schemeClr val="accent1">
                              <a:lumMod val="75000"/>
                            </a:schemeClr>
                          </a:solidFill>
                        </a:rPr>
                        <a:t>Target Period of 3 year</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400" b="1">
                        <a:solidFill>
                          <a:schemeClr val="accent1">
                            <a:lumMod val="75000"/>
                          </a:schemeClr>
                        </a:solidFill>
                      </a:endParaRPr>
                    </a:p>
                  </a:txBody>
                  <a:tcPr anchor="ctr"/>
                </a:tc>
                <a:tc hMerge="1">
                  <a:txBody>
                    <a:bodyPr/>
                    <a:lstStyle/>
                    <a:p>
                      <a:pPr algn="ctr"/>
                      <a:endParaRPr lang="en-US" sz="1400" b="1">
                        <a:solidFill>
                          <a:schemeClr val="accent1">
                            <a:lumMod val="75000"/>
                          </a:schemeClr>
                        </a:solidFill>
                      </a:endParaRPr>
                    </a:p>
                  </a:txBody>
                  <a:tcPr anchor="ctr"/>
                </a:tc>
                <a:extLst>
                  <a:ext uri="{0D108BD9-81ED-4DB2-BD59-A6C34878D82A}">
                    <a16:rowId xmlns:a16="http://schemas.microsoft.com/office/drawing/2014/main" val="2874350238"/>
                  </a:ext>
                </a:extLst>
              </a:tr>
              <a:tr h="639722">
                <a:tc>
                  <a:txBody>
                    <a:bodyPr/>
                    <a:lstStyle/>
                    <a:p>
                      <a:pPr algn="ctr"/>
                      <a:r>
                        <a:rPr lang="en-US" sz="1050" b="1" dirty="0">
                          <a:latin typeface="Times New Roman"/>
                          <a:cs typeface="Times New Roman"/>
                        </a:rPr>
                        <a:t>Group No</a:t>
                      </a:r>
                    </a:p>
                  </a:txBody>
                  <a:tcPr anchor="ctr">
                    <a:solidFill>
                      <a:schemeClr val="accent1"/>
                    </a:solidFill>
                  </a:tcPr>
                </a:tc>
                <a:tc>
                  <a:txBody>
                    <a:bodyPr/>
                    <a:lstStyle/>
                    <a:p>
                      <a:pPr algn="ctr"/>
                      <a:r>
                        <a:rPr lang="en-US" sz="1050" b="1" dirty="0">
                          <a:latin typeface="Times New Roman"/>
                          <a:cs typeface="Times New Roman"/>
                        </a:rPr>
                        <a:t>Target Group (TG)</a:t>
                      </a:r>
                    </a:p>
                    <a:p>
                      <a:pPr algn="ctr"/>
                      <a:r>
                        <a:rPr lang="en-US" sz="1050" b="1" dirty="0">
                          <a:latin typeface="Times New Roman"/>
                          <a:cs typeface="Times New Roman"/>
                        </a:rPr>
                        <a:t>Name</a:t>
                      </a:r>
                    </a:p>
                  </a:txBody>
                  <a:tcPr anchor="ctr">
                    <a:solidFill>
                      <a:schemeClr val="accent1"/>
                    </a:solidFill>
                  </a:tcPr>
                </a:tc>
                <a:tc>
                  <a:txBody>
                    <a:bodyPr/>
                    <a:lstStyle/>
                    <a:p>
                      <a:pPr algn="ctr"/>
                      <a:r>
                        <a:rPr lang="en-US" sz="1050" b="1" dirty="0">
                          <a:latin typeface="Times New Roman"/>
                          <a:cs typeface="Times New Roman"/>
                        </a:rPr>
                        <a:t>Target Group(TG)</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dirty="0">
                          <a:latin typeface="Times New Roman"/>
                          <a:cs typeface="Times New Roman"/>
                        </a:rPr>
                        <a:t>Number of TG</a:t>
                      </a:r>
                    </a:p>
                    <a:p>
                      <a:pPr algn="ctr"/>
                      <a:r>
                        <a:rPr lang="en-US" sz="1100" dirty="0">
                          <a:latin typeface="Times New Roman"/>
                          <a:cs typeface="Times New Roman"/>
                        </a:rPr>
                        <a:t>(10%)</a:t>
                      </a:r>
                    </a:p>
                  </a:txBody>
                  <a:tcPr anchor="ctr">
                    <a:solidFill>
                      <a:schemeClr val="accent1"/>
                    </a:solidFill>
                  </a:tcPr>
                </a:tc>
                <a:tc>
                  <a:txBody>
                    <a:bodyPr/>
                    <a:lstStyle/>
                    <a:p>
                      <a:pPr algn="ctr"/>
                      <a:r>
                        <a:rPr lang="en-US" sz="1050" b="1" dirty="0">
                          <a:latin typeface="Times New Roman"/>
                          <a:cs typeface="Times New Roman"/>
                        </a:rPr>
                        <a:t>Revenue</a:t>
                      </a:r>
                    </a:p>
                    <a:p>
                      <a:pPr algn="ctr"/>
                      <a:r>
                        <a:rPr lang="en-US" sz="1050" b="1" dirty="0">
                          <a:latin typeface="Times New Roman"/>
                          <a:cs typeface="Times New Roman"/>
                        </a:rPr>
                        <a:t>(2tk/day) </a:t>
                      </a:r>
                    </a:p>
                  </a:txBody>
                  <a:tcPr anchor="ctr">
                    <a:solidFill>
                      <a:schemeClr val="accent1"/>
                    </a:solidFill>
                  </a:tcPr>
                </a:tc>
                <a:tc>
                  <a:txBody>
                    <a:bodyPr/>
                    <a:lstStyle/>
                    <a:p>
                      <a:pPr algn="ctr"/>
                      <a:r>
                        <a:rPr lang="en-US" sz="1050" b="1" dirty="0">
                          <a:latin typeface="Times New Roman"/>
                          <a:cs typeface="Times New Roman"/>
                        </a:rPr>
                        <a:t>Profit</a:t>
                      </a:r>
                    </a:p>
                  </a:txBody>
                  <a:tcPr anchor="ctr">
                    <a:solidFill>
                      <a:schemeClr val="accent1"/>
                    </a:solidFill>
                  </a:tcPr>
                </a:tc>
                <a:tc>
                  <a:txBody>
                    <a:bodyPr/>
                    <a:lstStyle/>
                    <a:p>
                      <a:pPr algn="ctr"/>
                      <a:r>
                        <a:rPr lang="en-US" sz="1050" b="1" dirty="0">
                          <a:latin typeface="Times New Roman"/>
                          <a:cs typeface="Times New Roman"/>
                        </a:rPr>
                        <a:t>Profit Rate</a:t>
                      </a:r>
                    </a:p>
                  </a:txBody>
                  <a:tcPr anchor="ctr">
                    <a:solidFill>
                      <a:schemeClr val="accent1"/>
                    </a:solidFill>
                  </a:tcPr>
                </a:tc>
                <a:tc>
                  <a:txBody>
                    <a:bodyPr/>
                    <a:lstStyle/>
                    <a:p>
                      <a:pPr algn="ctr"/>
                      <a:r>
                        <a:rPr lang="en-US" sz="1050" b="1" dirty="0">
                          <a:latin typeface="Times New Roman"/>
                          <a:cs typeface="Times New Roman"/>
                        </a:rPr>
                        <a:t>Burn</a:t>
                      </a:r>
                    </a:p>
                  </a:txBody>
                  <a:tcPr anchor="ctr">
                    <a:solidFill>
                      <a:schemeClr val="accent1"/>
                    </a:solidFill>
                  </a:tcPr>
                </a:tc>
                <a:tc>
                  <a:txBody>
                    <a:bodyPr/>
                    <a:lstStyle/>
                    <a:p>
                      <a:pPr algn="ctr"/>
                      <a:r>
                        <a:rPr lang="en-US" sz="1050" b="1" dirty="0">
                          <a:latin typeface="Times New Roman"/>
                          <a:cs typeface="Times New Roman"/>
                        </a:rPr>
                        <a:t>Burn Rate</a:t>
                      </a:r>
                    </a:p>
                  </a:txBody>
                  <a:tcPr anchor="ctr">
                    <a:solidFill>
                      <a:schemeClr val="accent1"/>
                    </a:solidFill>
                  </a:tcPr>
                </a:tc>
                <a:tc>
                  <a:txBody>
                    <a:bodyPr/>
                    <a:lstStyle/>
                    <a:p>
                      <a:pPr algn="ctr"/>
                      <a:r>
                        <a:rPr lang="en-US" sz="1050" b="1" dirty="0">
                          <a:latin typeface="Times New Roman"/>
                          <a:cs typeface="Times New Roman"/>
                        </a:rPr>
                        <a:t>Year</a:t>
                      </a:r>
                    </a:p>
                  </a:txBody>
                  <a:tcPr anchor="ctr">
                    <a:solidFill>
                      <a:schemeClr val="accent1"/>
                    </a:solidFill>
                  </a:tcPr>
                </a:tc>
                <a:extLst>
                  <a:ext uri="{0D108BD9-81ED-4DB2-BD59-A6C34878D82A}">
                    <a16:rowId xmlns:a16="http://schemas.microsoft.com/office/drawing/2014/main" val="749929433"/>
                  </a:ext>
                </a:extLst>
              </a:tr>
              <a:tr h="441358">
                <a:tc>
                  <a:txBody>
                    <a:bodyPr/>
                    <a:lstStyle/>
                    <a:p>
                      <a:pPr algn="ctr"/>
                      <a:r>
                        <a:rPr lang="en-US" sz="1000" dirty="0">
                          <a:latin typeface="Times New Roman"/>
                          <a:cs typeface="Times New Roman"/>
                        </a:rPr>
                        <a:t>Group1</a:t>
                      </a:r>
                    </a:p>
                  </a:txBody>
                  <a:tcPr anchor="ctr">
                    <a:solidFill>
                      <a:schemeClr val="accent1"/>
                    </a:solidFill>
                  </a:tcPr>
                </a:tc>
                <a:tc>
                  <a:txBody>
                    <a:bodyPr/>
                    <a:lstStyle/>
                    <a:p>
                      <a:pPr algn="ctr"/>
                      <a:r>
                        <a:rPr lang="en-US" sz="1000" dirty="0">
                          <a:latin typeface="Times New Roman"/>
                          <a:cs typeface="Times New Roman"/>
                        </a:rPr>
                        <a:t>University Student</a:t>
                      </a:r>
                    </a:p>
                  </a:txBody>
                  <a:tcPr anchor="ctr">
                    <a:solidFill>
                      <a:schemeClr val="accent4">
                        <a:lumMod val="10000"/>
                        <a:lumOff val="90000"/>
                      </a:schemeClr>
                    </a:solidFill>
                  </a:tcPr>
                </a:tc>
                <a:tc>
                  <a:txBody>
                    <a:bodyPr/>
                    <a:lstStyle/>
                    <a:p>
                      <a:pPr algn="ctr"/>
                      <a:r>
                        <a:rPr lang="en-US" sz="1000" b="0" i="0" u="none" strike="noStrike" cap="none" baseline="0" dirty="0">
                          <a:solidFill>
                            <a:schemeClr val="dk1"/>
                          </a:solidFill>
                          <a:latin typeface="Times New Roman"/>
                          <a:ea typeface="+mn-ea"/>
                          <a:cs typeface="Times New Roman"/>
                          <a:sym typeface="Arial"/>
                        </a:rPr>
                        <a:t>969k</a:t>
                      </a:r>
                      <a:endParaRPr lang="en-US" sz="1000" dirty="0">
                        <a:latin typeface="Times New Roman"/>
                        <a:cs typeface="Times New Roman"/>
                      </a:endParaRPr>
                    </a:p>
                  </a:txBody>
                  <a:tcPr anchor="ctr">
                    <a:solidFill>
                      <a:schemeClr val="accent4">
                        <a:lumMod val="10000"/>
                        <a:lumOff val="90000"/>
                      </a:schemeClr>
                    </a:solidFill>
                  </a:tcPr>
                </a:tc>
                <a:tc>
                  <a:txBody>
                    <a:bodyPr/>
                    <a:lstStyle/>
                    <a:p>
                      <a:pPr algn="ctr"/>
                      <a:r>
                        <a:rPr lang="en-US" sz="1000" dirty="0">
                          <a:latin typeface="Times New Roman"/>
                          <a:cs typeface="Times New Roman"/>
                        </a:rPr>
                        <a:t>96k</a:t>
                      </a:r>
                    </a:p>
                  </a:txBody>
                  <a:tcPr anchor="ctr">
                    <a:solidFill>
                      <a:schemeClr val="accent4">
                        <a:lumMod val="10000"/>
                        <a:lumOff val="90000"/>
                      </a:schemeClr>
                    </a:solidFill>
                  </a:tcPr>
                </a:tc>
                <a:tc>
                  <a:txBody>
                    <a:bodyPr/>
                    <a:lstStyle/>
                    <a:p>
                      <a:pPr algn="ctr"/>
                      <a:r>
                        <a:rPr lang="en-US" sz="1000" dirty="0">
                          <a:latin typeface="Times New Roman"/>
                          <a:cs typeface="Times New Roman"/>
                        </a:rPr>
                        <a:t>70.08M</a:t>
                      </a:r>
                    </a:p>
                  </a:txBody>
                  <a:tcPr anchor="ctr">
                    <a:solidFill>
                      <a:schemeClr val="accent4">
                        <a:lumMod val="10000"/>
                        <a:lumOff val="90000"/>
                      </a:schemeClr>
                    </a:solidFill>
                  </a:tcPr>
                </a:tc>
                <a:tc>
                  <a:txBody>
                    <a:bodyPr/>
                    <a:lstStyle/>
                    <a:p>
                      <a:pPr algn="ctr"/>
                      <a:r>
                        <a:rPr lang="en-US" sz="1000" b="1" dirty="0">
                          <a:latin typeface="Times New Roman"/>
                          <a:cs typeface="Times New Roman"/>
                        </a:rPr>
                        <a:t>34.06M</a:t>
                      </a:r>
                    </a:p>
                  </a:txBody>
                  <a:tcPr anchor="ctr">
                    <a:solidFill>
                      <a:srgbClr val="92D050"/>
                    </a:solidFill>
                  </a:tcPr>
                </a:tc>
                <a:tc>
                  <a:txBody>
                    <a:bodyPr/>
                    <a:lstStyle/>
                    <a:p>
                      <a:pPr algn="ctr"/>
                      <a:r>
                        <a:rPr lang="en-US" sz="1000" dirty="0">
                          <a:latin typeface="Times New Roman"/>
                          <a:cs typeface="Times New Roman"/>
                        </a:rPr>
                        <a:t>48.6%</a:t>
                      </a:r>
                    </a:p>
                  </a:txBody>
                  <a:tcPr anchor="ctr">
                    <a:solidFill>
                      <a:schemeClr val="accent4">
                        <a:lumMod val="10000"/>
                        <a:lumOff val="90000"/>
                      </a:schemeClr>
                    </a:solidFill>
                  </a:tcPr>
                </a:tc>
                <a:tc>
                  <a:txBody>
                    <a:bodyPr/>
                    <a:lstStyle/>
                    <a:p>
                      <a:pPr algn="ctr"/>
                      <a:r>
                        <a:rPr lang="en-US" sz="1000" dirty="0">
                          <a:latin typeface="Times New Roman"/>
                          <a:cs typeface="Times New Roman"/>
                        </a:rPr>
                        <a:t>36.02M</a:t>
                      </a:r>
                    </a:p>
                  </a:txBody>
                  <a:tcPr anchor="ctr">
                    <a:solidFill>
                      <a:schemeClr val="accent4">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latin typeface="Times New Roman"/>
                          <a:cs typeface="Times New Roman"/>
                        </a:rPr>
                        <a:t>51.4%</a:t>
                      </a:r>
                    </a:p>
                    <a:p>
                      <a:pPr algn="ctr"/>
                      <a:endParaRPr lang="en-US" sz="1000">
                        <a:latin typeface="Times New Roman" panose="02020603050405020304" pitchFamily="18" charset="0"/>
                        <a:cs typeface="Times New Roman" panose="02020603050405020304" pitchFamily="18" charset="0"/>
                      </a:endParaRPr>
                    </a:p>
                  </a:txBody>
                  <a:tcPr anchor="ctr">
                    <a:solidFill>
                      <a:schemeClr val="accent4">
                        <a:lumMod val="10000"/>
                        <a:lumOff val="90000"/>
                      </a:schemeClr>
                    </a:solidFill>
                  </a:tcPr>
                </a:tc>
                <a:tc>
                  <a:txBody>
                    <a:bodyPr/>
                    <a:lstStyle/>
                    <a:p>
                      <a:pPr algn="ctr"/>
                      <a:r>
                        <a:rPr lang="en-US" sz="1000" b="1" dirty="0">
                          <a:latin typeface="Times New Roman"/>
                          <a:cs typeface="Times New Roman"/>
                        </a:rPr>
                        <a:t>3rd</a:t>
                      </a:r>
                    </a:p>
                  </a:txBody>
                  <a:tcPr anchor="ctr">
                    <a:solidFill>
                      <a:schemeClr val="accent4">
                        <a:lumMod val="10000"/>
                        <a:lumOff val="90000"/>
                      </a:schemeClr>
                    </a:solidFill>
                  </a:tcPr>
                </a:tc>
                <a:extLst>
                  <a:ext uri="{0D108BD9-81ED-4DB2-BD59-A6C34878D82A}">
                    <a16:rowId xmlns:a16="http://schemas.microsoft.com/office/drawing/2014/main" val="1901241283"/>
                  </a:ext>
                </a:extLst>
              </a:tr>
              <a:tr h="56170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cs typeface="Times New Roman"/>
                        </a:rPr>
                        <a:t>Group2</a:t>
                      </a:r>
                    </a:p>
                  </a:txBody>
                  <a:tcPr anchor="ctr">
                    <a:solidFill>
                      <a:schemeClr val="accent1"/>
                    </a:solidFill>
                  </a:tcPr>
                </a:tc>
                <a:tc>
                  <a:txBody>
                    <a:bodyPr/>
                    <a:lstStyle/>
                    <a:p>
                      <a:pPr algn="ctr"/>
                      <a:r>
                        <a:rPr lang="en-US" sz="1000" dirty="0">
                          <a:latin typeface="Times New Roman"/>
                          <a:cs typeface="Times New Roman"/>
                        </a:rPr>
                        <a:t>Youth(18-29) Without University Student</a:t>
                      </a:r>
                    </a:p>
                  </a:txBody>
                  <a:tcPr anchor="ctr">
                    <a:solidFill>
                      <a:schemeClr val="accent4">
                        <a:lumMod val="10000"/>
                        <a:lumOff val="90000"/>
                      </a:schemeClr>
                    </a:solidFill>
                  </a:tcPr>
                </a:tc>
                <a:tc>
                  <a:txBody>
                    <a:bodyPr/>
                    <a:lstStyle/>
                    <a:p>
                      <a:pPr algn="ctr"/>
                      <a:r>
                        <a:rPr lang="en-US" sz="1000" dirty="0">
                          <a:latin typeface="Times New Roman"/>
                          <a:cs typeface="Times New Roman"/>
                        </a:rPr>
                        <a:t>2.29M</a:t>
                      </a:r>
                    </a:p>
                  </a:txBody>
                  <a:tcPr anchor="ctr">
                    <a:solidFill>
                      <a:schemeClr val="accent4">
                        <a:lumMod val="10000"/>
                        <a:lumOff val="90000"/>
                      </a:schemeClr>
                    </a:solidFill>
                  </a:tcPr>
                </a:tc>
                <a:tc>
                  <a:txBody>
                    <a:bodyPr/>
                    <a:lstStyle/>
                    <a:p>
                      <a:pPr algn="ctr"/>
                      <a:r>
                        <a:rPr lang="en-US" sz="1000" dirty="0">
                          <a:latin typeface="Times New Roman"/>
                          <a:cs typeface="Times New Roman"/>
                        </a:rPr>
                        <a:t>200k</a:t>
                      </a:r>
                    </a:p>
                  </a:txBody>
                  <a:tcPr anchor="ctr">
                    <a:solidFill>
                      <a:schemeClr val="accent4">
                        <a:lumMod val="10000"/>
                        <a:lumOff val="90000"/>
                      </a:schemeClr>
                    </a:solidFill>
                  </a:tcPr>
                </a:tc>
                <a:tc>
                  <a:txBody>
                    <a:bodyPr/>
                    <a:lstStyle/>
                    <a:p>
                      <a:pPr algn="ctr"/>
                      <a:r>
                        <a:rPr lang="en-US" sz="1000" dirty="0">
                          <a:latin typeface="Times New Roman"/>
                          <a:cs typeface="Times New Roman"/>
                        </a:rPr>
                        <a:t>146M</a:t>
                      </a:r>
                    </a:p>
                  </a:txBody>
                  <a:tcPr anchor="ctr">
                    <a:solidFill>
                      <a:schemeClr val="accent4">
                        <a:lumMod val="10000"/>
                        <a:lumOff val="90000"/>
                      </a:schemeClr>
                    </a:solidFill>
                  </a:tcPr>
                </a:tc>
                <a:tc>
                  <a:txBody>
                    <a:bodyPr/>
                    <a:lstStyle/>
                    <a:p>
                      <a:pPr algn="ctr"/>
                      <a:r>
                        <a:rPr lang="en-US" sz="1000" b="1" dirty="0">
                          <a:latin typeface="Times New Roman"/>
                          <a:cs typeface="Times New Roman"/>
                        </a:rPr>
                        <a:t>106M</a:t>
                      </a:r>
                    </a:p>
                  </a:txBody>
                  <a:tcPr anchor="ctr">
                    <a:solidFill>
                      <a:srgbClr val="92D050"/>
                    </a:solidFill>
                  </a:tcPr>
                </a:tc>
                <a:tc>
                  <a:txBody>
                    <a:bodyPr/>
                    <a:lstStyle/>
                    <a:p>
                      <a:pPr algn="ctr"/>
                      <a:r>
                        <a:rPr lang="en-US" sz="1000" dirty="0">
                          <a:latin typeface="Times New Roman"/>
                          <a:cs typeface="Times New Roman"/>
                        </a:rPr>
                        <a:t>72.6%</a:t>
                      </a:r>
                    </a:p>
                  </a:txBody>
                  <a:tcPr anchor="ctr">
                    <a:solidFill>
                      <a:schemeClr val="accent4">
                        <a:lumMod val="10000"/>
                        <a:lumOff val="90000"/>
                      </a:schemeClr>
                    </a:solidFill>
                  </a:tcPr>
                </a:tc>
                <a:tc>
                  <a:txBody>
                    <a:bodyPr/>
                    <a:lstStyle/>
                    <a:p>
                      <a:pPr algn="ctr"/>
                      <a:r>
                        <a:rPr lang="en-US" sz="1000" dirty="0">
                          <a:latin typeface="Times New Roman"/>
                          <a:cs typeface="Times New Roman"/>
                        </a:rPr>
                        <a:t>40M</a:t>
                      </a:r>
                    </a:p>
                  </a:txBody>
                  <a:tcPr anchor="ctr">
                    <a:solidFill>
                      <a:schemeClr val="accent4">
                        <a:lumMod val="10000"/>
                        <a:lumOff val="90000"/>
                      </a:schemeClr>
                    </a:solidFill>
                  </a:tcPr>
                </a:tc>
                <a:tc>
                  <a:txBody>
                    <a:bodyPr/>
                    <a:lstStyle/>
                    <a:p>
                      <a:pPr algn="ctr"/>
                      <a:r>
                        <a:rPr lang="en-US" sz="1000" dirty="0">
                          <a:latin typeface="Times New Roman"/>
                          <a:cs typeface="Times New Roman"/>
                        </a:rPr>
                        <a:t>27.4%</a:t>
                      </a:r>
                    </a:p>
                  </a:txBody>
                  <a:tcPr anchor="ctr">
                    <a:solidFill>
                      <a:schemeClr val="accent4">
                        <a:lumMod val="10000"/>
                        <a:lumOff val="90000"/>
                      </a:schemeClr>
                    </a:solidFill>
                  </a:tcPr>
                </a:tc>
                <a:tc>
                  <a:txBody>
                    <a:bodyPr/>
                    <a:lstStyle/>
                    <a:p>
                      <a:pPr algn="ctr"/>
                      <a:r>
                        <a:rPr lang="en-US" sz="1000" b="1" dirty="0">
                          <a:latin typeface="Times New Roman"/>
                          <a:cs typeface="Times New Roman"/>
                        </a:rPr>
                        <a:t>4th</a:t>
                      </a:r>
                    </a:p>
                  </a:txBody>
                  <a:tcPr anchor="ctr">
                    <a:solidFill>
                      <a:schemeClr val="accent4">
                        <a:lumMod val="10000"/>
                        <a:lumOff val="90000"/>
                      </a:schemeClr>
                    </a:solidFill>
                  </a:tcPr>
                </a:tc>
                <a:extLst>
                  <a:ext uri="{0D108BD9-81ED-4DB2-BD59-A6C34878D82A}">
                    <a16:rowId xmlns:a16="http://schemas.microsoft.com/office/drawing/2014/main" val="229432314"/>
                  </a:ext>
                </a:extLst>
              </a:tr>
              <a:tr h="44135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cs typeface="Times New Roman"/>
                        </a:rPr>
                        <a:t>Group3</a:t>
                      </a:r>
                    </a:p>
                  </a:txBody>
                  <a:tcPr anchor="ctr">
                    <a:solidFill>
                      <a:schemeClr val="accent1"/>
                    </a:solidFill>
                  </a:tcPr>
                </a:tc>
                <a:tc>
                  <a:txBody>
                    <a:bodyPr/>
                    <a:lstStyle/>
                    <a:p>
                      <a:pPr algn="ctr"/>
                      <a:r>
                        <a:rPr lang="en-US" sz="1000" dirty="0">
                          <a:latin typeface="Times New Roman"/>
                          <a:cs typeface="Times New Roman"/>
                        </a:rPr>
                        <a:t>Cottage + Micro + Small</a:t>
                      </a:r>
                    </a:p>
                  </a:txBody>
                  <a:tcPr anchor="ctr">
                    <a:solidFill>
                      <a:schemeClr val="accent4">
                        <a:lumMod val="10000"/>
                        <a:lumOff val="90000"/>
                      </a:schemeClr>
                    </a:solidFill>
                  </a:tcPr>
                </a:tc>
                <a:tc>
                  <a:txBody>
                    <a:bodyPr/>
                    <a:lstStyle/>
                    <a:p>
                      <a:pPr algn="ctr"/>
                      <a:r>
                        <a:rPr lang="en-US" sz="1000" dirty="0">
                          <a:latin typeface="Times New Roman"/>
                          <a:cs typeface="Times New Roman"/>
                        </a:rPr>
                        <a:t>7M</a:t>
                      </a:r>
                    </a:p>
                  </a:txBody>
                  <a:tcPr anchor="ctr">
                    <a:solidFill>
                      <a:schemeClr val="accent4">
                        <a:lumMod val="10000"/>
                        <a:lumOff val="90000"/>
                      </a:schemeClr>
                    </a:solidFill>
                  </a:tcPr>
                </a:tc>
                <a:tc>
                  <a:txBody>
                    <a:bodyPr/>
                    <a:lstStyle/>
                    <a:p>
                      <a:pPr algn="ctr"/>
                      <a:r>
                        <a:rPr lang="en-US" sz="1000" dirty="0">
                          <a:latin typeface="Times New Roman"/>
                          <a:cs typeface="Times New Roman"/>
                        </a:rPr>
                        <a:t>700k</a:t>
                      </a:r>
                    </a:p>
                  </a:txBody>
                  <a:tcPr anchor="ctr">
                    <a:solidFill>
                      <a:schemeClr val="accent4">
                        <a:lumMod val="10000"/>
                        <a:lumOff val="90000"/>
                      </a:schemeClr>
                    </a:solidFill>
                  </a:tcPr>
                </a:tc>
                <a:tc>
                  <a:txBody>
                    <a:bodyPr/>
                    <a:lstStyle/>
                    <a:p>
                      <a:pPr algn="ctr"/>
                      <a:r>
                        <a:rPr lang="en-US" sz="1000" dirty="0">
                          <a:latin typeface="Times New Roman"/>
                          <a:cs typeface="Times New Roman"/>
                        </a:rPr>
                        <a:t>511M</a:t>
                      </a:r>
                    </a:p>
                  </a:txBody>
                  <a:tcPr anchor="ctr">
                    <a:solidFill>
                      <a:schemeClr val="accent4">
                        <a:lumMod val="10000"/>
                        <a:lumOff val="90000"/>
                      </a:schemeClr>
                    </a:solidFill>
                  </a:tcPr>
                </a:tc>
                <a:tc>
                  <a:txBody>
                    <a:bodyPr/>
                    <a:lstStyle/>
                    <a:p>
                      <a:pPr algn="ctr"/>
                      <a:r>
                        <a:rPr lang="en-US" sz="1000" dirty="0">
                          <a:latin typeface="Times New Roman"/>
                          <a:cs typeface="Times New Roman"/>
                        </a:rPr>
                        <a:t>411M</a:t>
                      </a:r>
                    </a:p>
                  </a:txBody>
                  <a:tcPr anchor="ctr">
                    <a:solidFill>
                      <a:schemeClr val="accent4">
                        <a:lumMod val="10000"/>
                        <a:lumOff val="90000"/>
                      </a:schemeClr>
                    </a:solidFill>
                  </a:tcPr>
                </a:tc>
                <a:tc>
                  <a:txBody>
                    <a:bodyPr/>
                    <a:lstStyle/>
                    <a:p>
                      <a:pPr algn="ctr"/>
                      <a:r>
                        <a:rPr lang="en-US" sz="1000" dirty="0">
                          <a:latin typeface="Times New Roman"/>
                          <a:cs typeface="Times New Roman"/>
                        </a:rPr>
                        <a:t>80.43%</a:t>
                      </a:r>
                    </a:p>
                  </a:txBody>
                  <a:tcPr anchor="ctr">
                    <a:solidFill>
                      <a:schemeClr val="accent4">
                        <a:lumMod val="10000"/>
                        <a:lumOff val="90000"/>
                      </a:schemeClr>
                    </a:solidFill>
                  </a:tcPr>
                </a:tc>
                <a:tc>
                  <a:txBody>
                    <a:bodyPr/>
                    <a:lstStyle/>
                    <a:p>
                      <a:pPr algn="ctr"/>
                      <a:r>
                        <a:rPr lang="en-US" sz="1000" dirty="0">
                          <a:latin typeface="Times New Roman"/>
                          <a:cs typeface="Times New Roman"/>
                        </a:rPr>
                        <a:t>60M</a:t>
                      </a:r>
                    </a:p>
                  </a:txBody>
                  <a:tcPr anchor="ctr">
                    <a:solidFill>
                      <a:schemeClr val="accent4">
                        <a:lumMod val="10000"/>
                        <a:lumOff val="90000"/>
                      </a:schemeClr>
                    </a:solidFill>
                  </a:tcPr>
                </a:tc>
                <a:tc>
                  <a:txBody>
                    <a:bodyPr/>
                    <a:lstStyle/>
                    <a:p>
                      <a:pPr algn="ctr"/>
                      <a:r>
                        <a:rPr lang="en-US" sz="1000" dirty="0">
                          <a:latin typeface="Times New Roman"/>
                          <a:cs typeface="Times New Roman"/>
                        </a:rPr>
                        <a:t>19.5%</a:t>
                      </a:r>
                    </a:p>
                  </a:txBody>
                  <a:tcPr anchor="ctr">
                    <a:solidFill>
                      <a:schemeClr val="accent4">
                        <a:lumMod val="10000"/>
                        <a:lumOff val="90000"/>
                      </a:schemeClr>
                    </a:solidFill>
                  </a:tcPr>
                </a:tc>
                <a:tc>
                  <a:txBody>
                    <a:bodyPr/>
                    <a:lstStyle/>
                    <a:p>
                      <a:pPr algn="ctr"/>
                      <a:r>
                        <a:rPr lang="en-US" sz="1000" b="1" dirty="0">
                          <a:latin typeface="Times New Roman"/>
                          <a:cs typeface="Times New Roman"/>
                        </a:rPr>
                        <a:t>5th</a:t>
                      </a:r>
                    </a:p>
                  </a:txBody>
                  <a:tcPr anchor="ctr">
                    <a:solidFill>
                      <a:schemeClr val="accent4">
                        <a:lumMod val="10000"/>
                        <a:lumOff val="90000"/>
                      </a:schemeClr>
                    </a:solidFill>
                  </a:tcPr>
                </a:tc>
                <a:extLst>
                  <a:ext uri="{0D108BD9-81ED-4DB2-BD59-A6C34878D82A}">
                    <a16:rowId xmlns:a16="http://schemas.microsoft.com/office/drawing/2014/main" val="2029466887"/>
                  </a:ext>
                </a:extLst>
              </a:tr>
              <a:tr h="441358">
                <a:tc>
                  <a:txBody>
                    <a:bodyPr/>
                    <a:lstStyle/>
                    <a:p>
                      <a:pPr algn="ctr"/>
                      <a:r>
                        <a:rPr lang="en-US" sz="1100" b="1" dirty="0">
                          <a:latin typeface="Times New Roman"/>
                          <a:cs typeface="Times New Roman"/>
                        </a:rPr>
                        <a:t>Total</a:t>
                      </a:r>
                    </a:p>
                  </a:txBody>
                  <a:tcPr anchor="ctr">
                    <a:solidFill>
                      <a:schemeClr val="accent1"/>
                    </a:solidFill>
                  </a:tcPr>
                </a:tc>
                <a:tc>
                  <a:txBody>
                    <a:bodyPr/>
                    <a:lstStyle/>
                    <a:p>
                      <a:pPr algn="ctr"/>
                      <a:endParaRPr lang="en-US" sz="1000">
                        <a:latin typeface="Times New Roman" panose="02020603050405020304" pitchFamily="18" charset="0"/>
                        <a:cs typeface="Times New Roman" panose="02020603050405020304" pitchFamily="18" charset="0"/>
                      </a:endParaRPr>
                    </a:p>
                  </a:txBody>
                  <a:tcPr anchor="ctr">
                    <a:solidFill>
                      <a:schemeClr val="accent4">
                        <a:lumMod val="10000"/>
                        <a:lumOff val="90000"/>
                      </a:schemeClr>
                    </a:solidFill>
                  </a:tcPr>
                </a:tc>
                <a:tc>
                  <a:txBody>
                    <a:bodyPr/>
                    <a:lstStyle/>
                    <a:p>
                      <a:pPr algn="ctr"/>
                      <a:r>
                        <a:rPr lang="en-US" sz="1000" dirty="0">
                          <a:latin typeface="Times New Roman"/>
                          <a:cs typeface="Times New Roman"/>
                        </a:rPr>
                        <a:t>10.2M</a:t>
                      </a:r>
                    </a:p>
                  </a:txBody>
                  <a:tcPr anchor="ctr">
                    <a:solidFill>
                      <a:schemeClr val="accent4">
                        <a:lumMod val="10000"/>
                        <a:lumOff val="90000"/>
                      </a:schemeClr>
                    </a:solidFill>
                  </a:tcPr>
                </a:tc>
                <a:tc>
                  <a:txBody>
                    <a:bodyPr/>
                    <a:lstStyle/>
                    <a:p>
                      <a:pPr algn="ctr"/>
                      <a:r>
                        <a:rPr lang="en-US" sz="1000" dirty="0">
                          <a:latin typeface="Times New Roman"/>
                          <a:cs typeface="Times New Roman"/>
                        </a:rPr>
                        <a:t>1M 25k</a:t>
                      </a:r>
                    </a:p>
                  </a:txBody>
                  <a:tcPr anchor="ctr">
                    <a:solidFill>
                      <a:schemeClr val="accent4">
                        <a:lumMod val="10000"/>
                        <a:lumOff val="90000"/>
                      </a:schemeClr>
                    </a:solidFill>
                  </a:tcPr>
                </a:tc>
                <a:tc>
                  <a:txBody>
                    <a:bodyPr/>
                    <a:lstStyle/>
                    <a:p>
                      <a:pPr algn="ctr"/>
                      <a:r>
                        <a:rPr lang="en-US" sz="1000" dirty="0">
                          <a:latin typeface="Times New Roman"/>
                          <a:cs typeface="Times New Roman"/>
                        </a:rPr>
                        <a:t>782.08M</a:t>
                      </a:r>
                    </a:p>
                  </a:txBody>
                  <a:tcPr anchor="ctr">
                    <a:solidFill>
                      <a:schemeClr val="accent4">
                        <a:lumMod val="10000"/>
                        <a:lumOff val="90000"/>
                      </a:schemeClr>
                    </a:solidFill>
                  </a:tcPr>
                </a:tc>
                <a:tc>
                  <a:txBody>
                    <a:bodyPr/>
                    <a:lstStyle/>
                    <a:p>
                      <a:pPr algn="ctr"/>
                      <a:r>
                        <a:rPr lang="en-US" sz="1000" dirty="0">
                          <a:latin typeface="Times New Roman"/>
                          <a:cs typeface="Times New Roman"/>
                        </a:rPr>
                        <a:t>551.06</a:t>
                      </a:r>
                    </a:p>
                  </a:txBody>
                  <a:tcPr anchor="ctr">
                    <a:solidFill>
                      <a:schemeClr val="accent4">
                        <a:lumMod val="10000"/>
                        <a:lumOff val="90000"/>
                      </a:schemeClr>
                    </a:solidFill>
                  </a:tcPr>
                </a:tc>
                <a:tc>
                  <a:txBody>
                    <a:bodyPr/>
                    <a:lstStyle/>
                    <a:p>
                      <a:pPr algn="ctr"/>
                      <a:endParaRPr lang="en-US" sz="1000" dirty="0">
                        <a:latin typeface="Times New Roman" panose="02020603050405020304" pitchFamily="18" charset="0"/>
                        <a:cs typeface="Times New Roman" panose="02020603050405020304" pitchFamily="18" charset="0"/>
                      </a:endParaRPr>
                    </a:p>
                  </a:txBody>
                  <a:tcPr anchor="ctr">
                    <a:solidFill>
                      <a:schemeClr val="accent4">
                        <a:lumMod val="10000"/>
                        <a:lumOff val="90000"/>
                      </a:schemeClr>
                    </a:solidFill>
                  </a:tcPr>
                </a:tc>
                <a:tc>
                  <a:txBody>
                    <a:bodyPr/>
                    <a:lstStyle/>
                    <a:p>
                      <a:pPr algn="ctr"/>
                      <a:r>
                        <a:rPr lang="en-US" sz="1000" dirty="0">
                          <a:latin typeface="Times New Roman"/>
                          <a:cs typeface="Times New Roman"/>
                        </a:rPr>
                        <a:t>136.02</a:t>
                      </a:r>
                    </a:p>
                  </a:txBody>
                  <a:tcPr anchor="ctr">
                    <a:solidFill>
                      <a:schemeClr val="accent4">
                        <a:lumMod val="10000"/>
                        <a:lumOff val="90000"/>
                      </a:schemeClr>
                    </a:solidFill>
                  </a:tcPr>
                </a:tc>
                <a:tc>
                  <a:txBody>
                    <a:bodyPr/>
                    <a:lstStyle/>
                    <a:p>
                      <a:pPr algn="ctr"/>
                      <a:endParaRPr lang="en-US" sz="1000">
                        <a:latin typeface="Times New Roman" panose="02020603050405020304" pitchFamily="18" charset="0"/>
                        <a:cs typeface="Times New Roman" panose="02020603050405020304" pitchFamily="18" charset="0"/>
                      </a:endParaRPr>
                    </a:p>
                  </a:txBody>
                  <a:tcPr anchor="ctr">
                    <a:solidFill>
                      <a:schemeClr val="accent4">
                        <a:lumMod val="10000"/>
                        <a:lumOff val="90000"/>
                      </a:schemeClr>
                    </a:solidFill>
                  </a:tcPr>
                </a:tc>
                <a:tc>
                  <a:txBody>
                    <a:bodyPr/>
                    <a:lstStyle/>
                    <a:p>
                      <a:pPr algn="ctr"/>
                      <a:endParaRPr lang="en-US" sz="1000" b="1" dirty="0">
                        <a:latin typeface="Times New Roman" panose="02020603050405020304" pitchFamily="18" charset="0"/>
                        <a:cs typeface="Times New Roman" panose="02020603050405020304" pitchFamily="18" charset="0"/>
                      </a:endParaRPr>
                    </a:p>
                  </a:txBody>
                  <a:tcPr anchor="ctr">
                    <a:solidFill>
                      <a:schemeClr val="accent4">
                        <a:lumMod val="10000"/>
                        <a:lumOff val="90000"/>
                      </a:schemeClr>
                    </a:solidFill>
                  </a:tcPr>
                </a:tc>
                <a:extLst>
                  <a:ext uri="{0D108BD9-81ED-4DB2-BD59-A6C34878D82A}">
                    <a16:rowId xmlns:a16="http://schemas.microsoft.com/office/drawing/2014/main" val="3891617762"/>
                  </a:ext>
                </a:extLst>
              </a:tr>
            </a:tbl>
          </a:graphicData>
        </a:graphic>
      </p:graphicFrame>
      <p:sp>
        <p:nvSpPr>
          <p:cNvPr id="4" name="Rectangle 3">
            <a:extLst>
              <a:ext uri="{FF2B5EF4-FFF2-40B4-BE49-F238E27FC236}">
                <a16:creationId xmlns:a16="http://schemas.microsoft.com/office/drawing/2014/main" id="{7DF3E9CD-23F5-A9D0-DE73-E1001CD16DF7}"/>
              </a:ext>
            </a:extLst>
          </p:cNvPr>
          <p:cNvSpPr/>
          <p:nvPr/>
        </p:nvSpPr>
        <p:spPr>
          <a:xfrm>
            <a:off x="8641459" y="4745733"/>
            <a:ext cx="499792" cy="4022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22</a:t>
            </a:r>
          </a:p>
        </p:txBody>
      </p:sp>
    </p:spTree>
    <p:extLst>
      <p:ext uri="{BB962C8B-B14F-4D97-AF65-F5344CB8AC3E}">
        <p14:creationId xmlns:p14="http://schemas.microsoft.com/office/powerpoint/2010/main" val="27106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219"/>
        <p:cNvGrpSpPr/>
        <p:nvPr/>
      </p:nvGrpSpPr>
      <p:grpSpPr>
        <a:xfrm>
          <a:off x="0" y="0"/>
          <a:ext cx="0" cy="0"/>
          <a:chOff x="0" y="0"/>
          <a:chExt cx="0" cy="0"/>
        </a:xfrm>
      </p:grpSpPr>
      <p:sp>
        <p:nvSpPr>
          <p:cNvPr id="1220" name="Google Shape;1220;p46"/>
          <p:cNvSpPr txBox="1">
            <a:spLocks noGrp="1"/>
          </p:cNvSpPr>
          <p:nvPr>
            <p:ph type="title"/>
          </p:nvPr>
        </p:nvSpPr>
        <p:spPr>
          <a:xfrm>
            <a:off x="4372418" y="517433"/>
            <a:ext cx="346427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Revenue Source</a:t>
            </a:r>
            <a:endParaRPr sz="2800"/>
          </a:p>
        </p:txBody>
      </p:sp>
      <p:sp>
        <p:nvSpPr>
          <p:cNvPr id="1222" name="Google Shape;1222;p46"/>
          <p:cNvSpPr txBox="1">
            <a:spLocks noGrp="1"/>
          </p:cNvSpPr>
          <p:nvPr>
            <p:ph type="subTitle" idx="1"/>
          </p:nvPr>
        </p:nvSpPr>
        <p:spPr>
          <a:xfrm>
            <a:off x="4837685" y="1513122"/>
            <a:ext cx="3529938" cy="338272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Georgia Pro"/>
              </a:rPr>
              <a:t>Advertising</a:t>
            </a:r>
          </a:p>
          <a:p>
            <a:pPr marL="285750" lvl="0" indent="-285750" algn="l" rtl="0">
              <a:lnSpc>
                <a:spcPct val="150000"/>
              </a:lnSpc>
              <a:spcBef>
                <a:spcPts val="0"/>
              </a:spcBef>
              <a:spcAft>
                <a:spcPts val="0"/>
              </a:spcAft>
              <a:buFont typeface="Arial" panose="020B0604020202020204" pitchFamily="34" charset="0"/>
              <a:buChar char="•"/>
            </a:pPr>
            <a:r>
              <a:rPr lang="en-US" dirty="0">
                <a:latin typeface="Georgia Pro"/>
              </a:rPr>
              <a:t>Premium Access Subscription</a:t>
            </a:r>
          </a:p>
          <a:p>
            <a:pPr marL="285750" lvl="0" indent="-285750" algn="l" rtl="0">
              <a:lnSpc>
                <a:spcPct val="150000"/>
              </a:lnSpc>
              <a:spcBef>
                <a:spcPts val="0"/>
              </a:spcBef>
              <a:spcAft>
                <a:spcPts val="0"/>
              </a:spcAft>
              <a:buFont typeface="Arial" panose="020B0604020202020204" pitchFamily="34" charset="0"/>
              <a:buChar char="•"/>
            </a:pPr>
            <a:r>
              <a:rPr lang="en-US" dirty="0">
                <a:latin typeface="Georgia Pro"/>
              </a:rPr>
              <a:t>Custom Service</a:t>
            </a:r>
          </a:p>
          <a:p>
            <a:pPr marL="285750" lvl="0" indent="-285750" algn="l" rtl="0">
              <a:lnSpc>
                <a:spcPct val="150000"/>
              </a:lnSpc>
              <a:spcBef>
                <a:spcPts val="0"/>
              </a:spcBef>
              <a:spcAft>
                <a:spcPts val="0"/>
              </a:spcAft>
              <a:buFont typeface="Arial" panose="020B0604020202020204" pitchFamily="34" charset="0"/>
              <a:buChar char="•"/>
            </a:pPr>
            <a:r>
              <a:rPr lang="en-US" dirty="0">
                <a:latin typeface="Georgia Pro"/>
              </a:rPr>
              <a:t>Investment Account</a:t>
            </a:r>
          </a:p>
          <a:p>
            <a:pPr marL="285750" lvl="0" indent="-285750" algn="l" rtl="0">
              <a:lnSpc>
                <a:spcPct val="150000"/>
              </a:lnSpc>
              <a:spcBef>
                <a:spcPts val="0"/>
              </a:spcBef>
              <a:spcAft>
                <a:spcPts val="0"/>
              </a:spcAft>
              <a:buFont typeface="Arial" panose="020B0604020202020204" pitchFamily="34" charset="0"/>
              <a:buChar char="•"/>
            </a:pPr>
            <a:r>
              <a:rPr lang="en-US" dirty="0">
                <a:latin typeface="Georgia Pro"/>
              </a:rPr>
              <a:t>Unsold Stock</a:t>
            </a:r>
          </a:p>
          <a:p>
            <a:pPr marL="285750" indent="-285750" algn="l">
              <a:lnSpc>
                <a:spcPct val="150000"/>
              </a:lnSpc>
              <a:buFont typeface="Arial" panose="020B0604020202020204" pitchFamily="34" charset="0"/>
              <a:buChar char="•"/>
            </a:pPr>
            <a:r>
              <a:rPr lang="en-US" sz="1800" dirty="0">
                <a:latin typeface="Georgia Pro"/>
                <a:ea typeface="Calibri" panose="020F0502020204030204" pitchFamily="34" charset="0"/>
                <a:cs typeface="Vrinda"/>
              </a:rPr>
              <a:t>C</a:t>
            </a:r>
            <a:r>
              <a:rPr lang="en-US" sz="1800" dirty="0">
                <a:effectLst/>
                <a:latin typeface="Georgia Pro"/>
                <a:ea typeface="Calibri" panose="020F0502020204030204" pitchFamily="34" charset="0"/>
                <a:cs typeface="Vrinda"/>
              </a:rPr>
              <a:t>onsignment Sales</a:t>
            </a:r>
            <a:r>
              <a:rPr lang="en-US" sz="1800" dirty="0">
                <a:latin typeface="Georgia Pro"/>
                <a:ea typeface="Calibri" panose="020F0502020204030204" pitchFamily="34" charset="0"/>
                <a:cs typeface="Vrinda"/>
              </a:rPr>
              <a:t> </a:t>
            </a:r>
            <a:endParaRPr lang="en-US" sz="1800" dirty="0">
              <a:effectLst/>
              <a:latin typeface="Georgia Pro"/>
              <a:ea typeface="Calibri" panose="020F0502020204030204" pitchFamily="34" charset="0"/>
              <a:cs typeface="Vrinda" panose="020B0502040204020203" pitchFamily="34" charset="0"/>
            </a:endParaRPr>
          </a:p>
          <a:p>
            <a:pPr marL="285750" lvl="0" indent="-285750" algn="l" rtl="0">
              <a:lnSpc>
                <a:spcPct val="150000"/>
              </a:lnSpc>
              <a:spcBef>
                <a:spcPts val="0"/>
              </a:spcBef>
              <a:spcAft>
                <a:spcPts val="0"/>
              </a:spcAft>
              <a:buFont typeface="Arial" panose="020B0604020202020204" pitchFamily="34" charset="0"/>
              <a:buChar char="•"/>
            </a:pPr>
            <a:r>
              <a:rPr lang="en-US" sz="1800" dirty="0">
                <a:latin typeface="Georgia Pro"/>
                <a:ea typeface="Calibri" panose="020F0502020204030204" pitchFamily="34" charset="0"/>
                <a:cs typeface="Vrinda"/>
              </a:rPr>
              <a:t>Transection</a:t>
            </a:r>
          </a:p>
          <a:p>
            <a:pPr marL="285750" lvl="0" indent="-285750" algn="l" rtl="0">
              <a:lnSpc>
                <a:spcPct val="150000"/>
              </a:lnSpc>
              <a:spcBef>
                <a:spcPts val="0"/>
              </a:spcBef>
              <a:spcAft>
                <a:spcPts val="0"/>
              </a:spcAft>
              <a:buFont typeface="Arial" panose="020B0604020202020204" pitchFamily="34" charset="0"/>
              <a:buChar char="•"/>
            </a:pPr>
            <a:r>
              <a:rPr lang="en-US" sz="1800" dirty="0">
                <a:effectLst/>
                <a:latin typeface="Georgia Pro"/>
                <a:ea typeface="Calibri" panose="020F0502020204030204" pitchFamily="34" charset="0"/>
                <a:cs typeface="Vrinda"/>
              </a:rPr>
              <a:t>Transportation</a:t>
            </a:r>
          </a:p>
          <a:p>
            <a:pPr marL="285750" lvl="0" indent="-285750" algn="l" rtl="0">
              <a:spcBef>
                <a:spcPts val="0"/>
              </a:spcBef>
              <a:spcAft>
                <a:spcPts val="0"/>
              </a:spcAft>
              <a:buFont typeface="Arial" panose="020B0604020202020204" pitchFamily="34" charset="0"/>
              <a:buChar char="•"/>
            </a:pPr>
            <a:endParaRPr dirty="0"/>
          </a:p>
        </p:txBody>
      </p:sp>
      <p:sp>
        <p:nvSpPr>
          <p:cNvPr id="3" name="TextBox 2">
            <a:extLst>
              <a:ext uri="{FF2B5EF4-FFF2-40B4-BE49-F238E27FC236}">
                <a16:creationId xmlns:a16="http://schemas.microsoft.com/office/drawing/2014/main" id="{CB6F0D5B-2E44-5E3C-313D-74CFF1C4E6D9}"/>
              </a:ext>
            </a:extLst>
          </p:cNvPr>
          <p:cNvSpPr txBox="1"/>
          <p:nvPr/>
        </p:nvSpPr>
        <p:spPr>
          <a:xfrm>
            <a:off x="2830146" y="1205345"/>
            <a:ext cx="3084545" cy="307777"/>
          </a:xfrm>
          <a:prstGeom prst="rect">
            <a:avLst/>
          </a:prstGeom>
          <a:noFill/>
        </p:spPr>
        <p:txBody>
          <a:bodyPr wrap="square" rtlCol="0">
            <a:spAutoFit/>
          </a:bodyPr>
          <a:lstStyle/>
          <a:p>
            <a:endParaRPr lang="en-US"/>
          </a:p>
        </p:txBody>
      </p:sp>
      <p:pic>
        <p:nvPicPr>
          <p:cNvPr id="3074" name="Picture 2" descr="Aggregate Vectors &amp; Illustrations for Free Download | Freepik">
            <a:extLst>
              <a:ext uri="{FF2B5EF4-FFF2-40B4-BE49-F238E27FC236}">
                <a16:creationId xmlns:a16="http://schemas.microsoft.com/office/drawing/2014/main" id="{90D5BCA0-0528-49C2-4643-30E5B3D41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06" y="517433"/>
            <a:ext cx="4214812" cy="42148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0E81DB-1D4D-1406-5395-A2DB7A21BAFA}"/>
              </a:ext>
            </a:extLst>
          </p:cNvPr>
          <p:cNvSpPr/>
          <p:nvPr/>
        </p:nvSpPr>
        <p:spPr>
          <a:xfrm>
            <a:off x="8774809" y="4898133"/>
            <a:ext cx="366442" cy="2498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C48C1-3C98-1130-AE4B-14AB4B730DAE}"/>
              </a:ext>
            </a:extLst>
          </p:cNvPr>
          <p:cNvPicPr>
            <a:picLocks noChangeAspect="1"/>
          </p:cNvPicPr>
          <p:nvPr/>
        </p:nvPicPr>
        <p:blipFill>
          <a:blip r:embed="rId3"/>
          <a:stretch>
            <a:fillRect/>
          </a:stretch>
        </p:blipFill>
        <p:spPr>
          <a:xfrm>
            <a:off x="2946400" y="285750"/>
            <a:ext cx="3048000" cy="4572000"/>
          </a:xfrm>
          <a:prstGeom prst="rect">
            <a:avLst/>
          </a:prstGeom>
        </p:spPr>
      </p:pic>
      <p:sp>
        <p:nvSpPr>
          <p:cNvPr id="2" name="Rectangle 1">
            <a:extLst>
              <a:ext uri="{FF2B5EF4-FFF2-40B4-BE49-F238E27FC236}">
                <a16:creationId xmlns:a16="http://schemas.microsoft.com/office/drawing/2014/main" id="{D8AD24B0-B34F-25D3-D1FC-6C0DFA254D2F}"/>
              </a:ext>
            </a:extLst>
          </p:cNvPr>
          <p:cNvSpPr/>
          <p:nvPr/>
        </p:nvSpPr>
        <p:spPr>
          <a:xfrm>
            <a:off x="8790633" y="4887530"/>
            <a:ext cx="331568" cy="260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Arial"/>
              </a:rPr>
              <a:t>02</a:t>
            </a:r>
          </a:p>
        </p:txBody>
      </p:sp>
    </p:spTree>
    <p:extLst>
      <p:ext uri="{BB962C8B-B14F-4D97-AF65-F5344CB8AC3E}">
        <p14:creationId xmlns:p14="http://schemas.microsoft.com/office/powerpoint/2010/main" val="468915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F30E-171F-D5E8-06A3-2560B90819CF}"/>
              </a:ext>
            </a:extLst>
          </p:cNvPr>
          <p:cNvSpPr>
            <a:spLocks noGrp="1"/>
          </p:cNvSpPr>
          <p:nvPr>
            <p:ph type="ctrTitle"/>
          </p:nvPr>
        </p:nvSpPr>
        <p:spPr/>
        <p:txBody>
          <a:bodyPr/>
          <a:lstStyle/>
          <a:p>
            <a:r>
              <a:rPr lang="en-US" dirty="0" err="1"/>
              <a:t>pppp</a:t>
            </a:r>
          </a:p>
        </p:txBody>
      </p:sp>
      <p:sp>
        <p:nvSpPr>
          <p:cNvPr id="3" name="Subtitle 2">
            <a:extLst>
              <a:ext uri="{FF2B5EF4-FFF2-40B4-BE49-F238E27FC236}">
                <a16:creationId xmlns:a16="http://schemas.microsoft.com/office/drawing/2014/main" id="{2D1C41C7-0799-B6E2-0EEE-34A60D2BF06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9187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46"/>
          <p:cNvSpPr txBox="1">
            <a:spLocks noGrp="1"/>
          </p:cNvSpPr>
          <p:nvPr>
            <p:ph type="title"/>
          </p:nvPr>
        </p:nvSpPr>
        <p:spPr>
          <a:xfrm>
            <a:off x="2132409" y="7252"/>
            <a:ext cx="243959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Challenges </a:t>
            </a:r>
            <a:endParaRPr sz="2800"/>
          </a:p>
        </p:txBody>
      </p:sp>
      <p:sp>
        <p:nvSpPr>
          <p:cNvPr id="1222" name="Google Shape;1222;p46"/>
          <p:cNvSpPr txBox="1">
            <a:spLocks noGrp="1"/>
          </p:cNvSpPr>
          <p:nvPr>
            <p:ph type="subTitle" idx="1"/>
          </p:nvPr>
        </p:nvSpPr>
        <p:spPr>
          <a:xfrm>
            <a:off x="694426" y="2269959"/>
            <a:ext cx="5236369" cy="1782973"/>
          </a:xfrm>
          <a:prstGeom prst="rect">
            <a:avLst/>
          </a:prstGeom>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latin typeface="Georgia Pro"/>
              </a:rPr>
              <a:t>As it’s a large platform, it will take a lot of time and eligible manpower to implement</a:t>
            </a:r>
          </a:p>
          <a:p>
            <a:pPr marL="285750" lvl="0" indent="-285750" algn="l" rtl="0">
              <a:lnSpc>
                <a:spcPct val="200000"/>
              </a:lnSpc>
              <a:spcBef>
                <a:spcPts val="0"/>
              </a:spcBef>
              <a:spcAft>
                <a:spcPts val="0"/>
              </a:spcAft>
              <a:buFont typeface="Arial" panose="020B0604020202020204" pitchFamily="34" charset="0"/>
              <a:buChar char="•"/>
            </a:pPr>
            <a:r>
              <a:rPr lang="en-US">
                <a:latin typeface="Georgia Pro"/>
              </a:rPr>
              <a:t>Need to raise big fund for organizing</a:t>
            </a:r>
          </a:p>
          <a:p>
            <a:pPr marL="285750" indent="-285750" algn="l">
              <a:lnSpc>
                <a:spcPct val="150000"/>
              </a:lnSpc>
              <a:buFont typeface="Arial" panose="020B0604020202020204" pitchFamily="34" charset="0"/>
              <a:buChar char="•"/>
            </a:pPr>
            <a:r>
              <a:rPr lang="en-US">
                <a:latin typeface="Georgia Pro"/>
              </a:rPr>
              <a:t>Competitors Reaction </a:t>
            </a:r>
          </a:p>
          <a:p>
            <a:pPr marL="285750" lvl="0" indent="-285750" algn="l" rtl="0">
              <a:spcBef>
                <a:spcPts val="0"/>
              </a:spcBef>
              <a:spcAft>
                <a:spcPts val="0"/>
              </a:spcAft>
              <a:buFont typeface="Arial" panose="020B0604020202020204" pitchFamily="34" charset="0"/>
              <a:buChar char="•"/>
            </a:pPr>
            <a:endParaRPr/>
          </a:p>
        </p:txBody>
      </p:sp>
      <p:pic>
        <p:nvPicPr>
          <p:cNvPr id="2052" name="Picture 4" descr="Top 10 Business Challenges And How To Overcome Them">
            <a:extLst>
              <a:ext uri="{FF2B5EF4-FFF2-40B4-BE49-F238E27FC236}">
                <a16:creationId xmlns:a16="http://schemas.microsoft.com/office/drawing/2014/main" id="{941B6403-1D94-9CAE-A6E2-7D23F18D90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31" r="14039"/>
          <a:stretch/>
        </p:blipFill>
        <p:spPr bwMode="auto">
          <a:xfrm>
            <a:off x="6310358" y="204445"/>
            <a:ext cx="2833642" cy="23673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EFE8FC-533D-7657-2B5F-105DA8ADC860}"/>
              </a:ext>
            </a:extLst>
          </p:cNvPr>
          <p:cNvSpPr/>
          <p:nvPr/>
        </p:nvSpPr>
        <p:spPr>
          <a:xfrm>
            <a:off x="8736709" y="4850508"/>
            <a:ext cx="404542" cy="2974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25</a:t>
            </a:r>
          </a:p>
        </p:txBody>
      </p:sp>
    </p:spTree>
    <p:extLst>
      <p:ext uri="{BB962C8B-B14F-4D97-AF65-F5344CB8AC3E}">
        <p14:creationId xmlns:p14="http://schemas.microsoft.com/office/powerpoint/2010/main" val="36064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F7CE-F56D-AD98-A43C-7B0CD29D70E3}"/>
              </a:ext>
            </a:extLst>
          </p:cNvPr>
          <p:cNvSpPr>
            <a:spLocks noGrp="1"/>
          </p:cNvSpPr>
          <p:nvPr>
            <p:ph type="title"/>
          </p:nvPr>
        </p:nvSpPr>
        <p:spPr>
          <a:xfrm>
            <a:off x="344095" y="99968"/>
            <a:ext cx="7066500" cy="572700"/>
          </a:xfrm>
        </p:spPr>
        <p:txBody>
          <a:bodyPr/>
          <a:lstStyle/>
          <a:p>
            <a:r>
              <a:rPr lang="en-US" dirty="0"/>
              <a:t>Proof Of Concept</a:t>
            </a:r>
          </a:p>
        </p:txBody>
      </p:sp>
      <p:pic>
        <p:nvPicPr>
          <p:cNvPr id="6" name="Picture 5">
            <a:extLst>
              <a:ext uri="{FF2B5EF4-FFF2-40B4-BE49-F238E27FC236}">
                <a16:creationId xmlns:a16="http://schemas.microsoft.com/office/drawing/2014/main" id="{2B9B7435-B190-4DF8-9D29-60B63D9450C0}"/>
              </a:ext>
            </a:extLst>
          </p:cNvPr>
          <p:cNvPicPr>
            <a:picLocks noChangeAspect="1"/>
          </p:cNvPicPr>
          <p:nvPr/>
        </p:nvPicPr>
        <p:blipFill>
          <a:blip r:embed="rId3"/>
          <a:stretch>
            <a:fillRect/>
          </a:stretch>
        </p:blipFill>
        <p:spPr>
          <a:xfrm>
            <a:off x="4388541" y="3091327"/>
            <a:ext cx="917688" cy="2039306"/>
          </a:xfrm>
          <a:prstGeom prst="rect">
            <a:avLst/>
          </a:prstGeom>
        </p:spPr>
      </p:pic>
      <p:pic>
        <p:nvPicPr>
          <p:cNvPr id="10" name="Picture 9">
            <a:extLst>
              <a:ext uri="{FF2B5EF4-FFF2-40B4-BE49-F238E27FC236}">
                <a16:creationId xmlns:a16="http://schemas.microsoft.com/office/drawing/2014/main" id="{F9908792-2E73-4C75-9304-C14993C9C27B}"/>
              </a:ext>
            </a:extLst>
          </p:cNvPr>
          <p:cNvPicPr>
            <a:picLocks noChangeAspect="1"/>
          </p:cNvPicPr>
          <p:nvPr/>
        </p:nvPicPr>
        <p:blipFill>
          <a:blip r:embed="rId4"/>
          <a:stretch>
            <a:fillRect/>
          </a:stretch>
        </p:blipFill>
        <p:spPr>
          <a:xfrm>
            <a:off x="7410596" y="954476"/>
            <a:ext cx="958774" cy="2130610"/>
          </a:xfrm>
          <a:prstGeom prst="rect">
            <a:avLst/>
          </a:prstGeom>
        </p:spPr>
      </p:pic>
      <p:pic>
        <p:nvPicPr>
          <p:cNvPr id="12" name="Picture 11">
            <a:extLst>
              <a:ext uri="{FF2B5EF4-FFF2-40B4-BE49-F238E27FC236}">
                <a16:creationId xmlns:a16="http://schemas.microsoft.com/office/drawing/2014/main" id="{E54BFE68-D748-4720-9C43-BFF407145AE8}"/>
              </a:ext>
            </a:extLst>
          </p:cNvPr>
          <p:cNvPicPr>
            <a:picLocks noChangeAspect="1"/>
          </p:cNvPicPr>
          <p:nvPr/>
        </p:nvPicPr>
        <p:blipFill>
          <a:blip r:embed="rId5"/>
          <a:stretch>
            <a:fillRect/>
          </a:stretch>
        </p:blipFill>
        <p:spPr>
          <a:xfrm>
            <a:off x="3131714" y="3091327"/>
            <a:ext cx="923477" cy="2052171"/>
          </a:xfrm>
          <a:prstGeom prst="rect">
            <a:avLst/>
          </a:prstGeom>
        </p:spPr>
      </p:pic>
      <p:pic>
        <p:nvPicPr>
          <p:cNvPr id="14" name="Picture 13">
            <a:extLst>
              <a:ext uri="{FF2B5EF4-FFF2-40B4-BE49-F238E27FC236}">
                <a16:creationId xmlns:a16="http://schemas.microsoft.com/office/drawing/2014/main" id="{49BAD3E5-0709-445E-937B-1E7B76DB04E3}"/>
              </a:ext>
            </a:extLst>
          </p:cNvPr>
          <p:cNvPicPr>
            <a:picLocks noChangeAspect="1"/>
          </p:cNvPicPr>
          <p:nvPr/>
        </p:nvPicPr>
        <p:blipFill>
          <a:blip r:embed="rId6"/>
          <a:stretch>
            <a:fillRect/>
          </a:stretch>
        </p:blipFill>
        <p:spPr>
          <a:xfrm>
            <a:off x="1325399" y="962463"/>
            <a:ext cx="958775" cy="2130612"/>
          </a:xfrm>
          <a:prstGeom prst="rect">
            <a:avLst/>
          </a:prstGeom>
        </p:spPr>
      </p:pic>
      <p:pic>
        <p:nvPicPr>
          <p:cNvPr id="16" name="Picture 15">
            <a:extLst>
              <a:ext uri="{FF2B5EF4-FFF2-40B4-BE49-F238E27FC236}">
                <a16:creationId xmlns:a16="http://schemas.microsoft.com/office/drawing/2014/main" id="{B17E3F3E-47D0-47C2-8476-005F8DBD785B}"/>
              </a:ext>
            </a:extLst>
          </p:cNvPr>
          <p:cNvPicPr>
            <a:picLocks noChangeAspect="1"/>
          </p:cNvPicPr>
          <p:nvPr/>
        </p:nvPicPr>
        <p:blipFill>
          <a:blip r:embed="rId7"/>
          <a:stretch>
            <a:fillRect/>
          </a:stretch>
        </p:blipFill>
        <p:spPr>
          <a:xfrm>
            <a:off x="2525627" y="962467"/>
            <a:ext cx="958774" cy="2130610"/>
          </a:xfrm>
          <a:prstGeom prst="rect">
            <a:avLst/>
          </a:prstGeom>
        </p:spPr>
      </p:pic>
      <p:pic>
        <p:nvPicPr>
          <p:cNvPr id="18" name="Picture 17">
            <a:extLst>
              <a:ext uri="{FF2B5EF4-FFF2-40B4-BE49-F238E27FC236}">
                <a16:creationId xmlns:a16="http://schemas.microsoft.com/office/drawing/2014/main" id="{250FD8E2-EE03-49F0-A3F3-57EE9DAC73B1}"/>
              </a:ext>
            </a:extLst>
          </p:cNvPr>
          <p:cNvPicPr>
            <a:picLocks noChangeAspect="1"/>
          </p:cNvPicPr>
          <p:nvPr/>
        </p:nvPicPr>
        <p:blipFill>
          <a:blip r:embed="rId8"/>
          <a:stretch>
            <a:fillRect/>
          </a:stretch>
        </p:blipFill>
        <p:spPr>
          <a:xfrm>
            <a:off x="6187809" y="962464"/>
            <a:ext cx="958775" cy="2130610"/>
          </a:xfrm>
          <a:prstGeom prst="rect">
            <a:avLst/>
          </a:prstGeom>
        </p:spPr>
      </p:pic>
      <p:pic>
        <p:nvPicPr>
          <p:cNvPr id="22" name="Picture 21">
            <a:extLst>
              <a:ext uri="{FF2B5EF4-FFF2-40B4-BE49-F238E27FC236}">
                <a16:creationId xmlns:a16="http://schemas.microsoft.com/office/drawing/2014/main" id="{35DE5259-1B1A-46F6-8798-442FC79431C5}"/>
              </a:ext>
            </a:extLst>
          </p:cNvPr>
          <p:cNvPicPr>
            <a:picLocks noChangeAspect="1"/>
          </p:cNvPicPr>
          <p:nvPr/>
        </p:nvPicPr>
        <p:blipFill>
          <a:blip r:embed="rId9"/>
          <a:stretch>
            <a:fillRect/>
          </a:stretch>
        </p:blipFill>
        <p:spPr>
          <a:xfrm>
            <a:off x="4954799" y="962464"/>
            <a:ext cx="958775" cy="2130610"/>
          </a:xfrm>
          <a:prstGeom prst="rect">
            <a:avLst/>
          </a:prstGeom>
        </p:spPr>
      </p:pic>
      <p:pic>
        <p:nvPicPr>
          <p:cNvPr id="24" name="Picture 23">
            <a:extLst>
              <a:ext uri="{FF2B5EF4-FFF2-40B4-BE49-F238E27FC236}">
                <a16:creationId xmlns:a16="http://schemas.microsoft.com/office/drawing/2014/main" id="{4D8E234C-A9E6-4683-91BB-402239E89CB5}"/>
              </a:ext>
            </a:extLst>
          </p:cNvPr>
          <p:cNvPicPr>
            <a:picLocks noChangeAspect="1"/>
          </p:cNvPicPr>
          <p:nvPr/>
        </p:nvPicPr>
        <p:blipFill>
          <a:blip r:embed="rId10"/>
          <a:stretch>
            <a:fillRect/>
          </a:stretch>
        </p:blipFill>
        <p:spPr>
          <a:xfrm>
            <a:off x="5552214" y="3071444"/>
            <a:ext cx="946820" cy="2104044"/>
          </a:xfrm>
          <a:prstGeom prst="rect">
            <a:avLst/>
          </a:prstGeom>
        </p:spPr>
      </p:pic>
      <p:pic>
        <p:nvPicPr>
          <p:cNvPr id="26" name="Picture 25">
            <a:extLst>
              <a:ext uri="{FF2B5EF4-FFF2-40B4-BE49-F238E27FC236}">
                <a16:creationId xmlns:a16="http://schemas.microsoft.com/office/drawing/2014/main" id="{4B020E14-6312-4B22-94C3-1B0631733556}"/>
              </a:ext>
            </a:extLst>
          </p:cNvPr>
          <p:cNvPicPr>
            <a:picLocks noChangeAspect="1"/>
          </p:cNvPicPr>
          <p:nvPr/>
        </p:nvPicPr>
        <p:blipFill>
          <a:blip r:embed="rId11"/>
          <a:stretch>
            <a:fillRect/>
          </a:stretch>
        </p:blipFill>
        <p:spPr>
          <a:xfrm>
            <a:off x="1904371" y="3091327"/>
            <a:ext cx="946820" cy="2104045"/>
          </a:xfrm>
          <a:prstGeom prst="rect">
            <a:avLst/>
          </a:prstGeom>
        </p:spPr>
      </p:pic>
      <p:pic>
        <p:nvPicPr>
          <p:cNvPr id="28" name="Picture 27">
            <a:extLst>
              <a:ext uri="{FF2B5EF4-FFF2-40B4-BE49-F238E27FC236}">
                <a16:creationId xmlns:a16="http://schemas.microsoft.com/office/drawing/2014/main" id="{7F268366-17D6-4671-B260-2A083B1EBE67}"/>
              </a:ext>
            </a:extLst>
          </p:cNvPr>
          <p:cNvPicPr>
            <a:picLocks noChangeAspect="1"/>
          </p:cNvPicPr>
          <p:nvPr/>
        </p:nvPicPr>
        <p:blipFill>
          <a:blip r:embed="rId12"/>
          <a:stretch>
            <a:fillRect/>
          </a:stretch>
        </p:blipFill>
        <p:spPr>
          <a:xfrm>
            <a:off x="3756604" y="962464"/>
            <a:ext cx="958775" cy="2130610"/>
          </a:xfrm>
          <a:prstGeom prst="rect">
            <a:avLst/>
          </a:prstGeom>
        </p:spPr>
      </p:pic>
      <p:pic>
        <p:nvPicPr>
          <p:cNvPr id="30" name="Picture 29">
            <a:extLst>
              <a:ext uri="{FF2B5EF4-FFF2-40B4-BE49-F238E27FC236}">
                <a16:creationId xmlns:a16="http://schemas.microsoft.com/office/drawing/2014/main" id="{A450A550-9412-414A-B2E0-E13BDA9560DE}"/>
              </a:ext>
            </a:extLst>
          </p:cNvPr>
          <p:cNvPicPr>
            <a:picLocks noChangeAspect="1"/>
          </p:cNvPicPr>
          <p:nvPr/>
        </p:nvPicPr>
        <p:blipFill>
          <a:blip r:embed="rId13"/>
          <a:stretch>
            <a:fillRect/>
          </a:stretch>
        </p:blipFill>
        <p:spPr>
          <a:xfrm>
            <a:off x="125172" y="962467"/>
            <a:ext cx="958774" cy="2130610"/>
          </a:xfrm>
          <a:prstGeom prst="rect">
            <a:avLst/>
          </a:prstGeom>
        </p:spPr>
      </p:pic>
      <p:sp>
        <p:nvSpPr>
          <p:cNvPr id="4" name="Rectangle 3">
            <a:extLst>
              <a:ext uri="{FF2B5EF4-FFF2-40B4-BE49-F238E27FC236}">
                <a16:creationId xmlns:a16="http://schemas.microsoft.com/office/drawing/2014/main" id="{E6A0E2AA-6820-9FBE-60EF-7A789E3C62E8}"/>
              </a:ext>
            </a:extLst>
          </p:cNvPr>
          <p:cNvSpPr/>
          <p:nvPr/>
        </p:nvSpPr>
        <p:spPr>
          <a:xfrm>
            <a:off x="8736709" y="4831458"/>
            <a:ext cx="404542" cy="2974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26</a:t>
            </a:r>
          </a:p>
        </p:txBody>
      </p:sp>
    </p:spTree>
    <p:extLst>
      <p:ext uri="{BB962C8B-B14F-4D97-AF65-F5344CB8AC3E}">
        <p14:creationId xmlns:p14="http://schemas.microsoft.com/office/powerpoint/2010/main" val="191175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68B7-2880-EA66-B0BD-8019E16C4A6F}"/>
              </a:ext>
            </a:extLst>
          </p:cNvPr>
          <p:cNvSpPr>
            <a:spLocks noGrp="1"/>
          </p:cNvSpPr>
          <p:nvPr>
            <p:ph type="title"/>
          </p:nvPr>
        </p:nvSpPr>
        <p:spPr>
          <a:xfrm>
            <a:off x="74238" y="107094"/>
            <a:ext cx="7066500" cy="572700"/>
          </a:xfrm>
        </p:spPr>
        <p:txBody>
          <a:bodyPr/>
          <a:lstStyle/>
          <a:p>
            <a:r>
              <a:rPr lang="en-US"/>
              <a:t>References </a:t>
            </a:r>
          </a:p>
        </p:txBody>
      </p:sp>
      <p:sp>
        <p:nvSpPr>
          <p:cNvPr id="3" name="TextBox 2">
            <a:extLst>
              <a:ext uri="{FF2B5EF4-FFF2-40B4-BE49-F238E27FC236}">
                <a16:creationId xmlns:a16="http://schemas.microsoft.com/office/drawing/2014/main" id="{FE366057-FF71-2F29-4711-0920D3107B9B}"/>
              </a:ext>
            </a:extLst>
          </p:cNvPr>
          <p:cNvSpPr txBox="1"/>
          <p:nvPr/>
        </p:nvSpPr>
        <p:spPr>
          <a:xfrm>
            <a:off x="0" y="740678"/>
            <a:ext cx="9144000" cy="4402822"/>
          </a:xfrm>
          <a:prstGeom prst="rect">
            <a:avLst/>
          </a:prstGeom>
          <a:noFill/>
        </p:spPr>
        <p:txBody>
          <a:bodyPr wrap="square" rtlCol="0">
            <a:spAutoFit/>
          </a:bodyPr>
          <a:lstStyle/>
          <a:p>
            <a:pPr marL="342900" indent="-342900">
              <a:lnSpc>
                <a:spcPct val="150000"/>
              </a:lnSpc>
              <a:buFont typeface="+mj-lt"/>
              <a:buAutoNum type="arabicPeriod"/>
            </a:pPr>
            <a:r>
              <a:rPr lang="en-US" sz="1000">
                <a:hlinkClick r:id="rId3"/>
              </a:rPr>
              <a:t>https://www.investopedia.com/articles/personal-finance/040915/how-many-startups-fail-and-why.asp</a:t>
            </a:r>
            <a:endParaRPr lang="en-US" sz="1000"/>
          </a:p>
          <a:p>
            <a:pPr marL="342900" indent="-342900">
              <a:lnSpc>
                <a:spcPct val="150000"/>
              </a:lnSpc>
              <a:buFont typeface="+mj-lt"/>
              <a:buAutoNum type="arabicPeriod"/>
            </a:pPr>
            <a:r>
              <a:rPr lang="en-US" sz="1000">
                <a:hlinkClick r:id="rId4"/>
              </a:rPr>
              <a:t>https://brainstation-23.com/ecommerce-failing-bangladesh-part-1/</a:t>
            </a:r>
            <a:endParaRPr lang="en-US" sz="1000"/>
          </a:p>
          <a:p>
            <a:pPr marL="342900" indent="-342900">
              <a:lnSpc>
                <a:spcPct val="150000"/>
              </a:lnSpc>
              <a:buFont typeface="+mj-lt"/>
              <a:buAutoNum type="arabicPeriod"/>
            </a:pPr>
            <a:r>
              <a:rPr lang="en-US" sz="1000">
                <a:hlinkClick r:id="rId5"/>
              </a:rPr>
              <a:t>https://explodingtopics.com/blog/startup-failure-stats</a:t>
            </a:r>
            <a:endParaRPr lang="en-US" sz="1000"/>
          </a:p>
          <a:p>
            <a:pPr marL="342900" indent="-342900">
              <a:lnSpc>
                <a:spcPct val="150000"/>
              </a:lnSpc>
              <a:buFont typeface="+mj-lt"/>
              <a:buAutoNum type="arabicPeriod"/>
            </a:pPr>
            <a:r>
              <a:rPr lang="en-US" sz="1000">
                <a:hlinkClick r:id="rId6"/>
              </a:rPr>
              <a:t>https://www.entrepreneur.com/starting-a-business/the-true-failure-rate-of-small-businesses/361350</a:t>
            </a:r>
            <a:endParaRPr lang="en-US" sz="1000"/>
          </a:p>
          <a:p>
            <a:pPr marL="342900" indent="-342900">
              <a:buFont typeface="+mj-lt"/>
              <a:buAutoNum type="arabicPeriod"/>
            </a:pPr>
            <a:r>
              <a:rPr lang="en-US" sz="1000">
                <a:hlinkClick r:id="rId7"/>
              </a:rPr>
              <a:t>https://futurestartup.com/2016/04/04/05-startups-failed-bangladesh-last</a:t>
            </a:r>
            <a:r>
              <a:rPr lang="en-US" sz="1000"/>
              <a:t> year/#:~:text=Statistically%2C%209%20out%20of%2010,wayside%20and%20die%20silent%20deaths.</a:t>
            </a:r>
          </a:p>
          <a:p>
            <a:pPr marL="342900" indent="-342900">
              <a:lnSpc>
                <a:spcPct val="150000"/>
              </a:lnSpc>
              <a:buFont typeface="+mj-lt"/>
              <a:buAutoNum type="arabicPeriod"/>
            </a:pPr>
            <a:r>
              <a:rPr lang="en-US" sz="1000">
                <a:hlinkClick r:id="rId8"/>
              </a:rPr>
              <a:t>https://betterstories.limited/2021/01/20/why-do-start-ups-fail/</a:t>
            </a:r>
            <a:endParaRPr lang="en-US" sz="1000"/>
          </a:p>
          <a:p>
            <a:pPr marL="342900" indent="-342900">
              <a:lnSpc>
                <a:spcPct val="150000"/>
              </a:lnSpc>
              <a:buFont typeface="+mj-lt"/>
              <a:buAutoNum type="arabicPeriod"/>
            </a:pPr>
            <a:r>
              <a:rPr lang="en-US" sz="1000">
                <a:hlinkClick r:id="rId9"/>
              </a:rPr>
              <a:t>https://www.ceicdata.com/en/bangladesh/businesses-registered-statistics</a:t>
            </a:r>
            <a:endParaRPr lang="en-US" sz="1000"/>
          </a:p>
          <a:p>
            <a:pPr marL="342900" indent="-342900">
              <a:lnSpc>
                <a:spcPct val="150000"/>
              </a:lnSpc>
              <a:buFont typeface="+mj-lt"/>
              <a:buAutoNum type="arabicPeriod"/>
            </a:pPr>
            <a:r>
              <a:rPr lang="en-US" sz="1000">
                <a:hlinkClick r:id="rId10"/>
              </a:rPr>
              <a:t>https://markedium.com/smes-of-bangladesh-the-present-scenario-and-future-prospects/#:~:text=The%20industry%20is%20an%20important,are%20established%20in%20rural%20areas</a:t>
            </a:r>
            <a:r>
              <a:rPr lang="en-US" sz="1000"/>
              <a:t>.</a:t>
            </a:r>
          </a:p>
          <a:p>
            <a:pPr marL="342900" indent="-342900">
              <a:lnSpc>
                <a:spcPct val="150000"/>
              </a:lnSpc>
              <a:buFont typeface="+mj-lt"/>
              <a:buAutoNum type="arabicPeriod"/>
            </a:pPr>
            <a:r>
              <a:rPr lang="en-US" sz="1000">
                <a:hlinkClick r:id="rId11"/>
              </a:rPr>
              <a:t>https://thefinancialexpress.com.bd/views/youth-entrepreneurship-through-smes-can-change-bangladeshs-economic-landscape-1656492318</a:t>
            </a:r>
            <a:endParaRPr lang="en-US" sz="1000"/>
          </a:p>
          <a:p>
            <a:pPr marL="342900" indent="-342900">
              <a:lnSpc>
                <a:spcPct val="150000"/>
              </a:lnSpc>
              <a:buFont typeface="+mj-lt"/>
              <a:buAutoNum type="arabicPeriod"/>
            </a:pPr>
            <a:r>
              <a:rPr lang="en-US" sz="1000">
                <a:hlinkClick r:id="rId12"/>
              </a:rPr>
              <a:t>https://www.thedailystar.net/shout/cover-story/news/the-entrepreneurs-today-1772953</a:t>
            </a:r>
            <a:endParaRPr lang="en-US" sz="1000"/>
          </a:p>
          <a:p>
            <a:pPr marL="342900" indent="-342900">
              <a:lnSpc>
                <a:spcPct val="150000"/>
              </a:lnSpc>
              <a:buFont typeface="+mj-lt"/>
              <a:buAutoNum type="arabicPeriod"/>
            </a:pPr>
            <a:r>
              <a:rPr lang="en-US" sz="1000">
                <a:hlinkClick r:id="rId13"/>
              </a:rPr>
              <a:t>https://www.cnbc.com/2022/03/03/60percent-of-teens-want-to-launch-businesses-instead-of-working-regular-jobs.html</a:t>
            </a:r>
            <a:endParaRPr lang="en-US" sz="1000"/>
          </a:p>
          <a:p>
            <a:pPr marL="342900" indent="-342900">
              <a:lnSpc>
                <a:spcPct val="150000"/>
              </a:lnSpc>
              <a:buFont typeface="+mj-lt"/>
              <a:buAutoNum type="arabicPeriod"/>
            </a:pPr>
            <a:r>
              <a:rPr lang="en-US" sz="1000"/>
              <a:t>https://www.oecd-ilibrary.org/sites/3ec10f3b-en/index.html?itemId=/content/component/3ec10f3b-en </a:t>
            </a:r>
          </a:p>
          <a:p>
            <a:pPr marL="342900" indent="-342900">
              <a:lnSpc>
                <a:spcPct val="150000"/>
              </a:lnSpc>
              <a:buFont typeface="+mj-lt"/>
              <a:buAutoNum type="arabicPeriod"/>
            </a:pPr>
            <a:r>
              <a:rPr lang="en-US" sz="1000">
                <a:hlinkClick r:id="rId14"/>
              </a:rPr>
              <a:t>https://www.youthbusiness.org/what-we-do</a:t>
            </a:r>
            <a:endParaRPr lang="en-US" sz="1000"/>
          </a:p>
          <a:p>
            <a:pPr marL="342900" indent="-342900">
              <a:lnSpc>
                <a:spcPct val="150000"/>
              </a:lnSpc>
              <a:buFont typeface="+mj-lt"/>
              <a:buAutoNum type="arabicPeriod"/>
            </a:pPr>
            <a:r>
              <a:rPr lang="en-US" sz="1000"/>
              <a:t>https://wpforms.com/the-ultimate-list-of-online-business-statistics/</a:t>
            </a:r>
          </a:p>
          <a:p>
            <a:pPr marL="342900" indent="-342900">
              <a:lnSpc>
                <a:spcPct val="150000"/>
              </a:lnSpc>
              <a:buFont typeface="+mj-lt"/>
              <a:buAutoNum type="arabicPeriod"/>
            </a:pPr>
            <a:r>
              <a:rPr lang="en-US" sz="1000"/>
              <a:t>https://firstsiteguide.com/online-business-stats/</a:t>
            </a:r>
          </a:p>
          <a:p>
            <a:pPr marL="342900" indent="-342900">
              <a:lnSpc>
                <a:spcPct val="150000"/>
              </a:lnSpc>
              <a:buFont typeface="+mj-lt"/>
              <a:buAutoNum type="arabicPeriod"/>
            </a:pPr>
            <a:r>
              <a:rPr lang="en-US" sz="1000">
                <a:hlinkClick r:id="rId15"/>
              </a:rPr>
              <a:t>https://www.oberlo.com/blog/ecommerce-statistics</a:t>
            </a:r>
            <a:endParaRPr lang="en-US" sz="1000"/>
          </a:p>
          <a:p>
            <a:pPr marL="342900" indent="-342900">
              <a:lnSpc>
                <a:spcPct val="150000"/>
              </a:lnSpc>
              <a:buFont typeface="+mj-lt"/>
              <a:buAutoNum type="arabicPeriod"/>
            </a:pPr>
            <a:r>
              <a:rPr lang="en-US" sz="1000"/>
              <a:t>https://www.tbsnews.net/economy/bangladesh-e-commerce-sales-more-double-2026-research-497134</a:t>
            </a:r>
          </a:p>
        </p:txBody>
      </p:sp>
      <p:sp>
        <p:nvSpPr>
          <p:cNvPr id="5" name="Rectangle 4">
            <a:extLst>
              <a:ext uri="{FF2B5EF4-FFF2-40B4-BE49-F238E27FC236}">
                <a16:creationId xmlns:a16="http://schemas.microsoft.com/office/drawing/2014/main" id="{10ADA5DD-C18C-10DD-0180-30A1A2B1D456}"/>
              </a:ext>
            </a:extLst>
          </p:cNvPr>
          <p:cNvSpPr/>
          <p:nvPr/>
        </p:nvSpPr>
        <p:spPr>
          <a:xfrm>
            <a:off x="8746234" y="4860033"/>
            <a:ext cx="395017" cy="2879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27</a:t>
            </a:r>
          </a:p>
        </p:txBody>
      </p:sp>
    </p:spTree>
    <p:extLst>
      <p:ext uri="{BB962C8B-B14F-4D97-AF65-F5344CB8AC3E}">
        <p14:creationId xmlns:p14="http://schemas.microsoft.com/office/powerpoint/2010/main" val="2777960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68"/>
          <p:cNvSpPr txBox="1">
            <a:spLocks noGrp="1"/>
          </p:cNvSpPr>
          <p:nvPr>
            <p:ph type="title"/>
          </p:nvPr>
        </p:nvSpPr>
        <p:spPr>
          <a:xfrm>
            <a:off x="1577394" y="318332"/>
            <a:ext cx="291181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grpSp>
        <p:nvGrpSpPr>
          <p:cNvPr id="2197" name="Google Shape;2197;p68"/>
          <p:cNvGrpSpPr/>
          <p:nvPr/>
        </p:nvGrpSpPr>
        <p:grpSpPr>
          <a:xfrm>
            <a:off x="5442430" y="813210"/>
            <a:ext cx="3000080" cy="3806939"/>
            <a:chOff x="5442430" y="813210"/>
            <a:chExt cx="3000080" cy="3806939"/>
          </a:xfrm>
        </p:grpSpPr>
        <p:sp>
          <p:nvSpPr>
            <p:cNvPr id="2198" name="Google Shape;2198;p68"/>
            <p:cNvSpPr/>
            <p:nvPr/>
          </p:nvSpPr>
          <p:spPr>
            <a:xfrm>
              <a:off x="6330500" y="2239825"/>
              <a:ext cx="95100" cy="284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68"/>
            <p:cNvGrpSpPr/>
            <p:nvPr/>
          </p:nvGrpSpPr>
          <p:grpSpPr>
            <a:xfrm>
              <a:off x="5442430" y="813210"/>
              <a:ext cx="3000080" cy="3806939"/>
              <a:chOff x="-6932175" y="-1440125"/>
              <a:chExt cx="2009700" cy="2550200"/>
            </a:xfrm>
          </p:grpSpPr>
          <p:sp>
            <p:nvSpPr>
              <p:cNvPr id="2200" name="Google Shape;2200;p68"/>
              <p:cNvSpPr/>
              <p:nvPr/>
            </p:nvSpPr>
            <p:spPr>
              <a:xfrm>
                <a:off x="-5175000" y="134675"/>
                <a:ext cx="121125" cy="69650"/>
              </a:xfrm>
              <a:custGeom>
                <a:avLst/>
                <a:gdLst/>
                <a:ahLst/>
                <a:cxnLst/>
                <a:rect l="l" t="t" r="r" b="b"/>
                <a:pathLst>
                  <a:path w="4845" h="2786" extrusionOk="0">
                    <a:moveTo>
                      <a:pt x="1" y="1"/>
                    </a:moveTo>
                    <a:lnTo>
                      <a:pt x="1" y="2786"/>
                    </a:lnTo>
                    <a:lnTo>
                      <a:pt x="4845" y="2786"/>
                    </a:lnTo>
                    <a:lnTo>
                      <a:pt x="4845" y="1"/>
                    </a:lnTo>
                    <a:close/>
                  </a:path>
                </a:pathLst>
              </a:custGeom>
              <a:solidFill>
                <a:srgbClr val="A6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5175000" y="576375"/>
                <a:ext cx="121125" cy="69600"/>
              </a:xfrm>
              <a:custGeom>
                <a:avLst/>
                <a:gdLst/>
                <a:ahLst/>
                <a:cxnLst/>
                <a:rect l="l" t="t" r="r" b="b"/>
                <a:pathLst>
                  <a:path w="4845" h="2784" extrusionOk="0">
                    <a:moveTo>
                      <a:pt x="1" y="0"/>
                    </a:moveTo>
                    <a:lnTo>
                      <a:pt x="1" y="2784"/>
                    </a:lnTo>
                    <a:lnTo>
                      <a:pt x="4845" y="2784"/>
                    </a:lnTo>
                    <a:lnTo>
                      <a:pt x="4845" y="0"/>
                    </a:lnTo>
                    <a:close/>
                  </a:path>
                </a:pathLst>
              </a:custGeom>
              <a:solidFill>
                <a:srgbClr val="A6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5175000" y="-307000"/>
                <a:ext cx="121125" cy="69650"/>
              </a:xfrm>
              <a:custGeom>
                <a:avLst/>
                <a:gdLst/>
                <a:ahLst/>
                <a:cxnLst/>
                <a:rect l="l" t="t" r="r" b="b"/>
                <a:pathLst>
                  <a:path w="4845" h="2786" extrusionOk="0">
                    <a:moveTo>
                      <a:pt x="1" y="1"/>
                    </a:moveTo>
                    <a:lnTo>
                      <a:pt x="1" y="2786"/>
                    </a:lnTo>
                    <a:lnTo>
                      <a:pt x="4845" y="2786"/>
                    </a:lnTo>
                    <a:lnTo>
                      <a:pt x="4845" y="1"/>
                    </a:lnTo>
                    <a:close/>
                  </a:path>
                </a:pathLst>
              </a:custGeom>
              <a:solidFill>
                <a:srgbClr val="A6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5145025" y="-307550"/>
                <a:ext cx="132800" cy="70800"/>
              </a:xfrm>
              <a:custGeom>
                <a:avLst/>
                <a:gdLst/>
                <a:ahLst/>
                <a:cxnLst/>
                <a:rect l="l" t="t" r="r" b="b"/>
                <a:pathLst>
                  <a:path w="5312" h="2832" extrusionOk="0">
                    <a:moveTo>
                      <a:pt x="4845" y="467"/>
                    </a:moveTo>
                    <a:lnTo>
                      <a:pt x="4845" y="2363"/>
                    </a:lnTo>
                    <a:lnTo>
                      <a:pt x="467" y="2363"/>
                    </a:lnTo>
                    <a:lnTo>
                      <a:pt x="469" y="467"/>
                    </a:lnTo>
                    <a:close/>
                    <a:moveTo>
                      <a:pt x="1" y="0"/>
                    </a:moveTo>
                    <a:lnTo>
                      <a:pt x="1" y="2831"/>
                    </a:lnTo>
                    <a:lnTo>
                      <a:pt x="5312" y="2831"/>
                    </a:lnTo>
                    <a:lnTo>
                      <a:pt x="5312" y="0"/>
                    </a:lnTo>
                    <a:close/>
                  </a:path>
                </a:pathLst>
              </a:custGeom>
              <a:solidFill>
                <a:srgbClr val="A6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6478475" y="-903300"/>
                <a:ext cx="673750" cy="588625"/>
              </a:xfrm>
              <a:custGeom>
                <a:avLst/>
                <a:gdLst/>
                <a:ahLst/>
                <a:cxnLst/>
                <a:rect l="l" t="t" r="r" b="b"/>
                <a:pathLst>
                  <a:path w="26950" h="23545" extrusionOk="0">
                    <a:moveTo>
                      <a:pt x="3032" y="0"/>
                    </a:moveTo>
                    <a:cubicBezTo>
                      <a:pt x="1351" y="0"/>
                      <a:pt x="1" y="1471"/>
                      <a:pt x="732" y="4553"/>
                    </a:cubicBezTo>
                    <a:cubicBezTo>
                      <a:pt x="2116" y="10389"/>
                      <a:pt x="7460" y="17469"/>
                      <a:pt x="9128" y="18745"/>
                    </a:cubicBezTo>
                    <a:cubicBezTo>
                      <a:pt x="11966" y="20916"/>
                      <a:pt x="21728" y="23544"/>
                      <a:pt x="24644" y="23544"/>
                    </a:cubicBezTo>
                    <a:cubicBezTo>
                      <a:pt x="24797" y="23544"/>
                      <a:pt x="24931" y="23537"/>
                      <a:pt x="25045" y="23522"/>
                    </a:cubicBezTo>
                    <a:cubicBezTo>
                      <a:pt x="26950" y="23272"/>
                      <a:pt x="26621" y="20417"/>
                      <a:pt x="25468" y="19327"/>
                    </a:cubicBezTo>
                    <a:cubicBezTo>
                      <a:pt x="24316" y="18236"/>
                      <a:pt x="13086" y="13406"/>
                      <a:pt x="12837" y="12695"/>
                    </a:cubicBezTo>
                    <a:cubicBezTo>
                      <a:pt x="12473" y="11659"/>
                      <a:pt x="8980" y="5747"/>
                      <a:pt x="6339" y="1953"/>
                    </a:cubicBezTo>
                    <a:cubicBezTo>
                      <a:pt x="5442" y="665"/>
                      <a:pt x="4163" y="0"/>
                      <a:pt x="3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5943400" y="-442825"/>
                <a:ext cx="242975" cy="139500"/>
              </a:xfrm>
              <a:custGeom>
                <a:avLst/>
                <a:gdLst/>
                <a:ahLst/>
                <a:cxnLst/>
                <a:rect l="l" t="t" r="r" b="b"/>
                <a:pathLst>
                  <a:path w="9719" h="5580" extrusionOk="0">
                    <a:moveTo>
                      <a:pt x="1100" y="1"/>
                    </a:moveTo>
                    <a:cubicBezTo>
                      <a:pt x="741" y="1"/>
                      <a:pt x="475" y="31"/>
                      <a:pt x="332" y="34"/>
                    </a:cubicBezTo>
                    <a:cubicBezTo>
                      <a:pt x="332" y="34"/>
                      <a:pt x="1" y="4640"/>
                      <a:pt x="171" y="4718"/>
                    </a:cubicBezTo>
                    <a:cubicBezTo>
                      <a:pt x="359" y="4796"/>
                      <a:pt x="4019" y="5332"/>
                      <a:pt x="5065" y="5501"/>
                    </a:cubicBezTo>
                    <a:cubicBezTo>
                      <a:pt x="5407" y="5556"/>
                      <a:pt x="5754" y="5579"/>
                      <a:pt x="6098" y="5579"/>
                    </a:cubicBezTo>
                    <a:cubicBezTo>
                      <a:pt x="7778" y="5579"/>
                      <a:pt x="9354" y="5022"/>
                      <a:pt x="9613" y="4874"/>
                    </a:cubicBezTo>
                    <a:cubicBezTo>
                      <a:pt x="9704" y="4819"/>
                      <a:pt x="9719" y="4620"/>
                      <a:pt x="9676" y="4365"/>
                    </a:cubicBezTo>
                    <a:cubicBezTo>
                      <a:pt x="9673" y="4331"/>
                      <a:pt x="9665" y="4296"/>
                      <a:pt x="9655" y="4262"/>
                    </a:cubicBezTo>
                    <a:cubicBezTo>
                      <a:pt x="9620" y="4084"/>
                      <a:pt x="9569" y="3907"/>
                      <a:pt x="9503" y="3737"/>
                    </a:cubicBezTo>
                    <a:cubicBezTo>
                      <a:pt x="9493" y="3702"/>
                      <a:pt x="9480" y="3669"/>
                      <a:pt x="9463" y="3636"/>
                    </a:cubicBezTo>
                    <a:cubicBezTo>
                      <a:pt x="9393" y="3455"/>
                      <a:pt x="9312" y="3285"/>
                      <a:pt x="9219" y="3145"/>
                    </a:cubicBezTo>
                    <a:cubicBezTo>
                      <a:pt x="9198" y="3105"/>
                      <a:pt x="9174" y="3066"/>
                      <a:pt x="9146" y="3030"/>
                    </a:cubicBezTo>
                    <a:cubicBezTo>
                      <a:pt x="9053" y="2903"/>
                      <a:pt x="8962" y="2812"/>
                      <a:pt x="8867" y="2771"/>
                    </a:cubicBezTo>
                    <a:cubicBezTo>
                      <a:pt x="8469" y="2603"/>
                      <a:pt x="7963" y="2582"/>
                      <a:pt x="7483" y="2582"/>
                    </a:cubicBezTo>
                    <a:cubicBezTo>
                      <a:pt x="7319" y="2582"/>
                      <a:pt x="7157" y="2584"/>
                      <a:pt x="7004" y="2584"/>
                    </a:cubicBezTo>
                    <a:cubicBezTo>
                      <a:pt x="6657" y="2584"/>
                      <a:pt x="6352" y="2571"/>
                      <a:pt x="6151" y="2487"/>
                    </a:cubicBezTo>
                    <a:cubicBezTo>
                      <a:pt x="5122" y="2053"/>
                      <a:pt x="4962" y="1152"/>
                      <a:pt x="3449" y="488"/>
                    </a:cubicBezTo>
                    <a:cubicBezTo>
                      <a:pt x="2513" y="81"/>
                      <a:pt x="1684" y="1"/>
                      <a:pt x="1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5782600" y="-336300"/>
                <a:ext cx="81100" cy="16200"/>
              </a:xfrm>
              <a:custGeom>
                <a:avLst/>
                <a:gdLst/>
                <a:ahLst/>
                <a:cxnLst/>
                <a:rect l="l" t="t" r="r" b="b"/>
                <a:pathLst>
                  <a:path w="3244" h="648" extrusionOk="0">
                    <a:moveTo>
                      <a:pt x="3224" y="1"/>
                    </a:moveTo>
                    <a:cubicBezTo>
                      <a:pt x="2171" y="198"/>
                      <a:pt x="1114" y="356"/>
                      <a:pt x="64" y="558"/>
                    </a:cubicBezTo>
                    <a:cubicBezTo>
                      <a:pt x="1" y="568"/>
                      <a:pt x="14" y="647"/>
                      <a:pt x="74" y="647"/>
                    </a:cubicBezTo>
                    <a:cubicBezTo>
                      <a:pt x="1128" y="644"/>
                      <a:pt x="2227" y="426"/>
                      <a:pt x="3244" y="104"/>
                    </a:cubicBezTo>
                    <a:cubicBezTo>
                      <a:pt x="3241" y="70"/>
                      <a:pt x="3235" y="35"/>
                      <a:pt x="3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5786950" y="-351925"/>
                <a:ext cx="81150" cy="16025"/>
              </a:xfrm>
              <a:custGeom>
                <a:avLst/>
                <a:gdLst/>
                <a:ahLst/>
                <a:cxnLst/>
                <a:rect l="l" t="t" r="r" b="b"/>
                <a:pathLst>
                  <a:path w="3246" h="641" extrusionOk="0">
                    <a:moveTo>
                      <a:pt x="3205" y="0"/>
                    </a:moveTo>
                    <a:cubicBezTo>
                      <a:pt x="2158" y="198"/>
                      <a:pt x="1101" y="351"/>
                      <a:pt x="58" y="551"/>
                    </a:cubicBezTo>
                    <a:cubicBezTo>
                      <a:pt x="0" y="563"/>
                      <a:pt x="13" y="641"/>
                      <a:pt x="70" y="641"/>
                    </a:cubicBezTo>
                    <a:cubicBezTo>
                      <a:pt x="70" y="641"/>
                      <a:pt x="71" y="641"/>
                      <a:pt x="71" y="641"/>
                    </a:cubicBezTo>
                    <a:cubicBezTo>
                      <a:pt x="1132" y="638"/>
                      <a:pt x="2229" y="422"/>
                      <a:pt x="3245" y="102"/>
                    </a:cubicBezTo>
                    <a:cubicBezTo>
                      <a:pt x="3235" y="66"/>
                      <a:pt x="3222" y="33"/>
                      <a:pt x="3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5791325" y="-367075"/>
                <a:ext cx="78425" cy="15425"/>
              </a:xfrm>
              <a:custGeom>
                <a:avLst/>
                <a:gdLst/>
                <a:ahLst/>
                <a:cxnLst/>
                <a:rect l="l" t="t" r="r" b="b"/>
                <a:pathLst>
                  <a:path w="3137" h="617" extrusionOk="0">
                    <a:moveTo>
                      <a:pt x="3063" y="0"/>
                    </a:moveTo>
                    <a:cubicBezTo>
                      <a:pt x="2062" y="187"/>
                      <a:pt x="1056" y="335"/>
                      <a:pt x="58" y="527"/>
                    </a:cubicBezTo>
                    <a:cubicBezTo>
                      <a:pt x="1" y="540"/>
                      <a:pt x="13" y="617"/>
                      <a:pt x="68" y="617"/>
                    </a:cubicBezTo>
                    <a:cubicBezTo>
                      <a:pt x="69" y="617"/>
                      <a:pt x="70" y="617"/>
                      <a:pt x="71" y="617"/>
                    </a:cubicBezTo>
                    <a:cubicBezTo>
                      <a:pt x="1089" y="617"/>
                      <a:pt x="2150" y="413"/>
                      <a:pt x="3136" y="115"/>
                    </a:cubicBezTo>
                    <a:cubicBezTo>
                      <a:pt x="3115" y="75"/>
                      <a:pt x="3091" y="36"/>
                      <a:pt x="3063" y="0"/>
                    </a:cubicBezTo>
                    <a:close/>
                  </a:path>
                </a:pathLst>
              </a:custGeom>
              <a:solidFill>
                <a:srgbClr val="E0B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5876050" y="-437950"/>
                <a:ext cx="104975" cy="46250"/>
              </a:xfrm>
              <a:custGeom>
                <a:avLst/>
                <a:gdLst/>
                <a:ahLst/>
                <a:cxnLst/>
                <a:rect l="l" t="t" r="r" b="b"/>
                <a:pathLst>
                  <a:path w="4199" h="1850" extrusionOk="0">
                    <a:moveTo>
                      <a:pt x="1" y="1"/>
                    </a:moveTo>
                    <a:lnTo>
                      <a:pt x="656" y="1849"/>
                    </a:lnTo>
                    <a:cubicBezTo>
                      <a:pt x="656" y="1849"/>
                      <a:pt x="2271" y="1608"/>
                      <a:pt x="2146" y="1400"/>
                    </a:cubicBezTo>
                    <a:cubicBezTo>
                      <a:pt x="2024" y="1191"/>
                      <a:pt x="3653" y="1453"/>
                      <a:pt x="4017" y="757"/>
                    </a:cubicBezTo>
                    <a:cubicBezTo>
                      <a:pt x="4199" y="406"/>
                      <a:pt x="3731" y="218"/>
                      <a:pt x="3032" y="218"/>
                    </a:cubicBezTo>
                    <a:cubicBezTo>
                      <a:pt x="2919" y="218"/>
                      <a:pt x="2801" y="223"/>
                      <a:pt x="2679" y="233"/>
                    </a:cubicBezTo>
                    <a:cubicBezTo>
                      <a:pt x="2548" y="243"/>
                      <a:pt x="2401" y="248"/>
                      <a:pt x="2244" y="248"/>
                    </a:cubicBezTo>
                    <a:cubicBezTo>
                      <a:pt x="1348" y="248"/>
                      <a:pt x="150" y="9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6504125" y="-935025"/>
                <a:ext cx="629100" cy="632850"/>
              </a:xfrm>
              <a:custGeom>
                <a:avLst/>
                <a:gdLst/>
                <a:ahLst/>
                <a:cxnLst/>
                <a:rect l="l" t="t" r="r" b="b"/>
                <a:pathLst>
                  <a:path w="25164" h="25314" extrusionOk="0">
                    <a:moveTo>
                      <a:pt x="2727" y="1"/>
                    </a:moveTo>
                    <a:cubicBezTo>
                      <a:pt x="931" y="1"/>
                      <a:pt x="1" y="2476"/>
                      <a:pt x="646" y="5293"/>
                    </a:cubicBezTo>
                    <a:cubicBezTo>
                      <a:pt x="1722" y="10000"/>
                      <a:pt x="6576" y="16517"/>
                      <a:pt x="8875" y="19145"/>
                    </a:cubicBezTo>
                    <a:cubicBezTo>
                      <a:pt x="11172" y="21772"/>
                      <a:pt x="22882" y="25313"/>
                      <a:pt x="22882" y="25313"/>
                    </a:cubicBezTo>
                    <a:cubicBezTo>
                      <a:pt x="25164" y="21876"/>
                      <a:pt x="24321" y="18476"/>
                      <a:pt x="24321" y="18476"/>
                    </a:cubicBezTo>
                    <a:cubicBezTo>
                      <a:pt x="24321" y="18476"/>
                      <a:pt x="15708" y="14019"/>
                      <a:pt x="15272" y="13534"/>
                    </a:cubicBezTo>
                    <a:cubicBezTo>
                      <a:pt x="14837" y="13048"/>
                      <a:pt x="11772" y="11233"/>
                      <a:pt x="7293" y="3978"/>
                    </a:cubicBezTo>
                    <a:cubicBezTo>
                      <a:pt x="5524" y="1113"/>
                      <a:pt x="3931" y="1"/>
                      <a:pt x="2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6510125" y="-950425"/>
                <a:ext cx="599900" cy="654650"/>
              </a:xfrm>
              <a:custGeom>
                <a:avLst/>
                <a:gdLst/>
                <a:ahLst/>
                <a:cxnLst/>
                <a:rect l="l" t="t" r="r" b="b"/>
                <a:pathLst>
                  <a:path w="23996" h="26186" extrusionOk="0">
                    <a:moveTo>
                      <a:pt x="3058" y="1"/>
                    </a:moveTo>
                    <a:cubicBezTo>
                      <a:pt x="1009" y="1"/>
                      <a:pt x="0" y="2997"/>
                      <a:pt x="428" y="5849"/>
                    </a:cubicBezTo>
                    <a:cubicBezTo>
                      <a:pt x="1061" y="10084"/>
                      <a:pt x="6780" y="17853"/>
                      <a:pt x="8461" y="19674"/>
                    </a:cubicBezTo>
                    <a:cubicBezTo>
                      <a:pt x="10141" y="21494"/>
                      <a:pt x="12798" y="23541"/>
                      <a:pt x="14297" y="24334"/>
                    </a:cubicBezTo>
                    <a:cubicBezTo>
                      <a:pt x="15609" y="25028"/>
                      <a:pt x="18196" y="26185"/>
                      <a:pt x="19825" y="26185"/>
                    </a:cubicBezTo>
                    <a:cubicBezTo>
                      <a:pt x="20309" y="26185"/>
                      <a:pt x="20709" y="26083"/>
                      <a:pt x="20965" y="25835"/>
                    </a:cubicBezTo>
                    <a:cubicBezTo>
                      <a:pt x="22703" y="24153"/>
                      <a:pt x="23996" y="19978"/>
                      <a:pt x="23093" y="18053"/>
                    </a:cubicBezTo>
                    <a:cubicBezTo>
                      <a:pt x="22508" y="16808"/>
                      <a:pt x="16190" y="14358"/>
                      <a:pt x="15666" y="13871"/>
                    </a:cubicBezTo>
                    <a:cubicBezTo>
                      <a:pt x="15143" y="13383"/>
                      <a:pt x="10010" y="6502"/>
                      <a:pt x="6729" y="2472"/>
                    </a:cubicBezTo>
                    <a:cubicBezTo>
                      <a:pt x="5291" y="705"/>
                      <a:pt x="4052" y="1"/>
                      <a:pt x="3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6671275" y="869050"/>
                <a:ext cx="373575" cy="167700"/>
              </a:xfrm>
              <a:custGeom>
                <a:avLst/>
                <a:gdLst/>
                <a:ahLst/>
                <a:cxnLst/>
                <a:rect l="l" t="t" r="r" b="b"/>
                <a:pathLst>
                  <a:path w="14943" h="6708" extrusionOk="0">
                    <a:moveTo>
                      <a:pt x="1195" y="0"/>
                    </a:moveTo>
                    <a:cubicBezTo>
                      <a:pt x="1195" y="0"/>
                      <a:pt x="1" y="4412"/>
                      <a:pt x="541" y="4856"/>
                    </a:cubicBezTo>
                    <a:cubicBezTo>
                      <a:pt x="945" y="5191"/>
                      <a:pt x="8581" y="6708"/>
                      <a:pt x="12472" y="6708"/>
                    </a:cubicBezTo>
                    <a:cubicBezTo>
                      <a:pt x="13767" y="6708"/>
                      <a:pt x="14648" y="6539"/>
                      <a:pt x="14706" y="6103"/>
                    </a:cubicBezTo>
                    <a:cubicBezTo>
                      <a:pt x="14943" y="4355"/>
                      <a:pt x="8691" y="1010"/>
                      <a:pt x="8691" y="1010"/>
                    </a:cubicBezTo>
                    <a:lnTo>
                      <a:pt x="1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6681650" y="984350"/>
                <a:ext cx="398125" cy="68025"/>
              </a:xfrm>
              <a:custGeom>
                <a:avLst/>
                <a:gdLst/>
                <a:ahLst/>
                <a:cxnLst/>
                <a:rect l="l" t="t" r="r" b="b"/>
                <a:pathLst>
                  <a:path w="15925" h="2721" extrusionOk="0">
                    <a:moveTo>
                      <a:pt x="780" y="0"/>
                    </a:moveTo>
                    <a:cubicBezTo>
                      <a:pt x="274" y="0"/>
                      <a:pt x="0" y="763"/>
                      <a:pt x="549" y="924"/>
                    </a:cubicBezTo>
                    <a:cubicBezTo>
                      <a:pt x="3165" y="1691"/>
                      <a:pt x="5774" y="2124"/>
                      <a:pt x="8474" y="2440"/>
                    </a:cubicBezTo>
                    <a:cubicBezTo>
                      <a:pt x="9707" y="2585"/>
                      <a:pt x="10955" y="2720"/>
                      <a:pt x="12196" y="2720"/>
                    </a:cubicBezTo>
                    <a:cubicBezTo>
                      <a:pt x="13284" y="2720"/>
                      <a:pt x="14367" y="2617"/>
                      <a:pt x="15434" y="2324"/>
                    </a:cubicBezTo>
                    <a:cubicBezTo>
                      <a:pt x="15925" y="2189"/>
                      <a:pt x="15735" y="1402"/>
                      <a:pt x="15278" y="1402"/>
                    </a:cubicBezTo>
                    <a:cubicBezTo>
                      <a:pt x="15249" y="1402"/>
                      <a:pt x="15219" y="1405"/>
                      <a:pt x="15187" y="1412"/>
                    </a:cubicBezTo>
                    <a:cubicBezTo>
                      <a:pt x="14152" y="1638"/>
                      <a:pt x="13124" y="1723"/>
                      <a:pt x="12095" y="1723"/>
                    </a:cubicBezTo>
                    <a:cubicBezTo>
                      <a:pt x="10861" y="1723"/>
                      <a:pt x="9628" y="1601"/>
                      <a:pt x="8383" y="1455"/>
                    </a:cubicBezTo>
                    <a:cubicBezTo>
                      <a:pt x="5846" y="1157"/>
                      <a:pt x="3394" y="744"/>
                      <a:pt x="933" y="23"/>
                    </a:cubicBezTo>
                    <a:cubicBezTo>
                      <a:pt x="880" y="7"/>
                      <a:pt x="829" y="0"/>
                      <a:pt x="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6478325" y="892700"/>
                <a:ext cx="65625" cy="40050"/>
              </a:xfrm>
              <a:custGeom>
                <a:avLst/>
                <a:gdLst/>
                <a:ahLst/>
                <a:cxnLst/>
                <a:rect l="l" t="t" r="r" b="b"/>
                <a:pathLst>
                  <a:path w="2625" h="1602" extrusionOk="0">
                    <a:moveTo>
                      <a:pt x="1812" y="1"/>
                    </a:moveTo>
                    <a:cubicBezTo>
                      <a:pt x="1160" y="1"/>
                      <a:pt x="412" y="548"/>
                      <a:pt x="143" y="1057"/>
                    </a:cubicBezTo>
                    <a:cubicBezTo>
                      <a:pt x="0" y="1328"/>
                      <a:pt x="262" y="1602"/>
                      <a:pt x="525" y="1602"/>
                    </a:cubicBezTo>
                    <a:cubicBezTo>
                      <a:pt x="602" y="1602"/>
                      <a:pt x="679" y="1578"/>
                      <a:pt x="747" y="1523"/>
                    </a:cubicBezTo>
                    <a:cubicBezTo>
                      <a:pt x="999" y="1317"/>
                      <a:pt x="1185" y="1070"/>
                      <a:pt x="1490" y="928"/>
                    </a:cubicBezTo>
                    <a:cubicBezTo>
                      <a:pt x="1796" y="786"/>
                      <a:pt x="2140" y="775"/>
                      <a:pt x="2453" y="653"/>
                    </a:cubicBezTo>
                    <a:cubicBezTo>
                      <a:pt x="2574" y="605"/>
                      <a:pt x="2625" y="434"/>
                      <a:pt x="2539" y="332"/>
                    </a:cubicBezTo>
                    <a:cubicBezTo>
                      <a:pt x="2342" y="97"/>
                      <a:pt x="2085" y="1"/>
                      <a:pt x="18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6454475" y="909550"/>
                <a:ext cx="65600" cy="40100"/>
              </a:xfrm>
              <a:custGeom>
                <a:avLst/>
                <a:gdLst/>
                <a:ahLst/>
                <a:cxnLst/>
                <a:rect l="l" t="t" r="r" b="b"/>
                <a:pathLst>
                  <a:path w="2624" h="1604" extrusionOk="0">
                    <a:moveTo>
                      <a:pt x="1812" y="1"/>
                    </a:moveTo>
                    <a:cubicBezTo>
                      <a:pt x="1160" y="1"/>
                      <a:pt x="412" y="548"/>
                      <a:pt x="144" y="1056"/>
                    </a:cubicBezTo>
                    <a:cubicBezTo>
                      <a:pt x="1" y="1329"/>
                      <a:pt x="263" y="1603"/>
                      <a:pt x="525" y="1603"/>
                    </a:cubicBezTo>
                    <a:cubicBezTo>
                      <a:pt x="603" y="1603"/>
                      <a:pt x="680" y="1579"/>
                      <a:pt x="747" y="1524"/>
                    </a:cubicBezTo>
                    <a:cubicBezTo>
                      <a:pt x="999" y="1318"/>
                      <a:pt x="1184" y="1071"/>
                      <a:pt x="1490" y="929"/>
                    </a:cubicBezTo>
                    <a:cubicBezTo>
                      <a:pt x="1795" y="787"/>
                      <a:pt x="2141" y="776"/>
                      <a:pt x="2453" y="652"/>
                    </a:cubicBezTo>
                    <a:cubicBezTo>
                      <a:pt x="2575" y="606"/>
                      <a:pt x="2624" y="435"/>
                      <a:pt x="2539" y="332"/>
                    </a:cubicBezTo>
                    <a:cubicBezTo>
                      <a:pt x="2342" y="97"/>
                      <a:pt x="2085" y="1"/>
                      <a:pt x="18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6430600" y="926450"/>
                <a:ext cx="65600" cy="40075"/>
              </a:xfrm>
              <a:custGeom>
                <a:avLst/>
                <a:gdLst/>
                <a:ahLst/>
                <a:cxnLst/>
                <a:rect l="l" t="t" r="r" b="b"/>
                <a:pathLst>
                  <a:path w="2624" h="1603" extrusionOk="0">
                    <a:moveTo>
                      <a:pt x="1812" y="0"/>
                    </a:moveTo>
                    <a:cubicBezTo>
                      <a:pt x="1160" y="0"/>
                      <a:pt x="412" y="548"/>
                      <a:pt x="144" y="1055"/>
                    </a:cubicBezTo>
                    <a:cubicBezTo>
                      <a:pt x="1" y="1328"/>
                      <a:pt x="262" y="1602"/>
                      <a:pt x="524" y="1602"/>
                    </a:cubicBezTo>
                    <a:cubicBezTo>
                      <a:pt x="602" y="1602"/>
                      <a:pt x="679" y="1578"/>
                      <a:pt x="746" y="1523"/>
                    </a:cubicBezTo>
                    <a:cubicBezTo>
                      <a:pt x="998" y="1317"/>
                      <a:pt x="1184" y="1070"/>
                      <a:pt x="1489" y="928"/>
                    </a:cubicBezTo>
                    <a:cubicBezTo>
                      <a:pt x="1795" y="786"/>
                      <a:pt x="2139" y="775"/>
                      <a:pt x="2452" y="652"/>
                    </a:cubicBezTo>
                    <a:cubicBezTo>
                      <a:pt x="2574" y="604"/>
                      <a:pt x="2624" y="434"/>
                      <a:pt x="2538" y="332"/>
                    </a:cubicBezTo>
                    <a:cubicBezTo>
                      <a:pt x="2341" y="97"/>
                      <a:pt x="2085" y="0"/>
                      <a:pt x="1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6664100" y="-252525"/>
                <a:ext cx="367650" cy="1154875"/>
              </a:xfrm>
              <a:custGeom>
                <a:avLst/>
                <a:gdLst/>
                <a:ahLst/>
                <a:cxnLst/>
                <a:rect l="l" t="t" r="r" b="b"/>
                <a:pathLst>
                  <a:path w="14706" h="46195" extrusionOk="0">
                    <a:moveTo>
                      <a:pt x="3275" y="0"/>
                    </a:moveTo>
                    <a:cubicBezTo>
                      <a:pt x="3275" y="0"/>
                      <a:pt x="261" y="6946"/>
                      <a:pt x="2126" y="13656"/>
                    </a:cubicBezTo>
                    <a:cubicBezTo>
                      <a:pt x="3372" y="18148"/>
                      <a:pt x="4267" y="23473"/>
                      <a:pt x="4710" y="25589"/>
                    </a:cubicBezTo>
                    <a:cubicBezTo>
                      <a:pt x="5153" y="27703"/>
                      <a:pt x="1" y="43527"/>
                      <a:pt x="1336" y="44996"/>
                    </a:cubicBezTo>
                    <a:cubicBezTo>
                      <a:pt x="2103" y="45840"/>
                      <a:pt x="4060" y="46195"/>
                      <a:pt x="5725" y="46195"/>
                    </a:cubicBezTo>
                    <a:cubicBezTo>
                      <a:pt x="6957" y="46195"/>
                      <a:pt x="8029" y="46001"/>
                      <a:pt x="8342" y="45668"/>
                    </a:cubicBezTo>
                    <a:cubicBezTo>
                      <a:pt x="9078" y="44886"/>
                      <a:pt x="14018" y="28920"/>
                      <a:pt x="14361" y="25539"/>
                    </a:cubicBezTo>
                    <a:cubicBezTo>
                      <a:pt x="14705" y="22159"/>
                      <a:pt x="14005" y="57"/>
                      <a:pt x="14005" y="57"/>
                    </a:cubicBezTo>
                    <a:lnTo>
                      <a:pt x="3275" y="0"/>
                    </a:lnTo>
                    <a:close/>
                  </a:path>
                </a:pathLst>
              </a:custGeom>
              <a:solidFill>
                <a:srgbClr val="F7D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6668775" y="-294700"/>
                <a:ext cx="394400" cy="1217650"/>
              </a:xfrm>
              <a:custGeom>
                <a:avLst/>
                <a:gdLst/>
                <a:ahLst/>
                <a:cxnLst/>
                <a:rect l="l" t="t" r="r" b="b"/>
                <a:pathLst>
                  <a:path w="15776" h="48706" extrusionOk="0">
                    <a:moveTo>
                      <a:pt x="3034" y="1"/>
                    </a:moveTo>
                    <a:cubicBezTo>
                      <a:pt x="3034" y="1"/>
                      <a:pt x="396" y="7696"/>
                      <a:pt x="1609" y="14240"/>
                    </a:cubicBezTo>
                    <a:cubicBezTo>
                      <a:pt x="2823" y="20782"/>
                      <a:pt x="4580" y="26602"/>
                      <a:pt x="4553" y="27497"/>
                    </a:cubicBezTo>
                    <a:cubicBezTo>
                      <a:pt x="4526" y="28394"/>
                      <a:pt x="1" y="46956"/>
                      <a:pt x="487" y="47842"/>
                    </a:cubicBezTo>
                    <a:cubicBezTo>
                      <a:pt x="770" y="48355"/>
                      <a:pt x="3510" y="48705"/>
                      <a:pt x="5945" y="48705"/>
                    </a:cubicBezTo>
                    <a:cubicBezTo>
                      <a:pt x="7716" y="48705"/>
                      <a:pt x="9326" y="48520"/>
                      <a:pt x="9710" y="48077"/>
                    </a:cubicBezTo>
                    <a:cubicBezTo>
                      <a:pt x="10623" y="47026"/>
                      <a:pt x="15271" y="29859"/>
                      <a:pt x="15524" y="26358"/>
                    </a:cubicBezTo>
                    <a:cubicBezTo>
                      <a:pt x="15775" y="22858"/>
                      <a:pt x="15290" y="840"/>
                      <a:pt x="15290" y="840"/>
                    </a:cubicBezTo>
                    <a:lnTo>
                      <a:pt x="3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6816500" y="936425"/>
                <a:ext cx="373250" cy="157350"/>
              </a:xfrm>
              <a:custGeom>
                <a:avLst/>
                <a:gdLst/>
                <a:ahLst/>
                <a:cxnLst/>
                <a:rect l="l" t="t" r="r" b="b"/>
                <a:pathLst>
                  <a:path w="14930" h="6294" extrusionOk="0">
                    <a:moveTo>
                      <a:pt x="1028" y="0"/>
                    </a:moveTo>
                    <a:cubicBezTo>
                      <a:pt x="1028" y="0"/>
                      <a:pt x="0" y="4452"/>
                      <a:pt x="555" y="4877"/>
                    </a:cubicBezTo>
                    <a:cubicBezTo>
                      <a:pt x="950" y="5179"/>
                      <a:pt x="7833" y="6294"/>
                      <a:pt x="11871" y="6294"/>
                    </a:cubicBezTo>
                    <a:cubicBezTo>
                      <a:pt x="13531" y="6294"/>
                      <a:pt x="14710" y="6105"/>
                      <a:pt x="14760" y="5594"/>
                    </a:cubicBezTo>
                    <a:cubicBezTo>
                      <a:pt x="14929" y="3840"/>
                      <a:pt x="8557" y="731"/>
                      <a:pt x="8557" y="731"/>
                    </a:cubicBezTo>
                    <a:lnTo>
                      <a:pt x="1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6826175" y="1052400"/>
                <a:ext cx="399250" cy="57675"/>
              </a:xfrm>
              <a:custGeom>
                <a:avLst/>
                <a:gdLst/>
                <a:ahLst/>
                <a:cxnLst/>
                <a:rect l="l" t="t" r="r" b="b"/>
                <a:pathLst>
                  <a:path w="15970" h="2307" extrusionOk="0">
                    <a:moveTo>
                      <a:pt x="777" y="1"/>
                    </a:moveTo>
                    <a:cubicBezTo>
                      <a:pt x="259" y="1"/>
                      <a:pt x="1" y="791"/>
                      <a:pt x="564" y="933"/>
                    </a:cubicBezTo>
                    <a:cubicBezTo>
                      <a:pt x="3205" y="1603"/>
                      <a:pt x="5830" y="1937"/>
                      <a:pt x="8539" y="2152"/>
                    </a:cubicBezTo>
                    <a:cubicBezTo>
                      <a:pt x="9544" y="2233"/>
                      <a:pt x="10558" y="2306"/>
                      <a:pt x="11568" y="2306"/>
                    </a:cubicBezTo>
                    <a:cubicBezTo>
                      <a:pt x="12891" y="2306"/>
                      <a:pt x="14208" y="2180"/>
                      <a:pt x="15490" y="1777"/>
                    </a:cubicBezTo>
                    <a:cubicBezTo>
                      <a:pt x="15970" y="1625"/>
                      <a:pt x="15762" y="861"/>
                      <a:pt x="15314" y="861"/>
                    </a:cubicBezTo>
                    <a:cubicBezTo>
                      <a:pt x="15280" y="861"/>
                      <a:pt x="15245" y="865"/>
                      <a:pt x="15208" y="874"/>
                    </a:cubicBezTo>
                    <a:cubicBezTo>
                      <a:pt x="13930" y="1204"/>
                      <a:pt x="12654" y="1314"/>
                      <a:pt x="11371" y="1314"/>
                    </a:cubicBezTo>
                    <a:cubicBezTo>
                      <a:pt x="10389" y="1314"/>
                      <a:pt x="9404" y="1250"/>
                      <a:pt x="8411" y="1171"/>
                    </a:cubicBezTo>
                    <a:cubicBezTo>
                      <a:pt x="5864" y="969"/>
                      <a:pt x="3398" y="649"/>
                      <a:pt x="914" y="18"/>
                    </a:cubicBezTo>
                    <a:cubicBezTo>
                      <a:pt x="867" y="6"/>
                      <a:pt x="821"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6625625" y="952225"/>
                <a:ext cx="64675" cy="41275"/>
              </a:xfrm>
              <a:custGeom>
                <a:avLst/>
                <a:gdLst/>
                <a:ahLst/>
                <a:cxnLst/>
                <a:rect l="l" t="t" r="r" b="b"/>
                <a:pathLst>
                  <a:path w="2587" h="1651" extrusionOk="0">
                    <a:moveTo>
                      <a:pt x="1802" y="1"/>
                    </a:moveTo>
                    <a:cubicBezTo>
                      <a:pt x="1140" y="1"/>
                      <a:pt x="386" y="590"/>
                      <a:pt x="132" y="1119"/>
                    </a:cubicBezTo>
                    <a:cubicBezTo>
                      <a:pt x="0" y="1392"/>
                      <a:pt x="260" y="1651"/>
                      <a:pt x="517" y="1651"/>
                    </a:cubicBezTo>
                    <a:cubicBezTo>
                      <a:pt x="599" y="1651"/>
                      <a:pt x="681" y="1625"/>
                      <a:pt x="750" y="1564"/>
                    </a:cubicBezTo>
                    <a:cubicBezTo>
                      <a:pt x="995" y="1348"/>
                      <a:pt x="1170" y="1094"/>
                      <a:pt x="1471" y="941"/>
                    </a:cubicBezTo>
                    <a:cubicBezTo>
                      <a:pt x="1771" y="787"/>
                      <a:pt x="2115" y="763"/>
                      <a:pt x="2423" y="628"/>
                    </a:cubicBezTo>
                    <a:cubicBezTo>
                      <a:pt x="2543" y="578"/>
                      <a:pt x="2586" y="406"/>
                      <a:pt x="2496" y="305"/>
                    </a:cubicBezTo>
                    <a:cubicBezTo>
                      <a:pt x="2302" y="90"/>
                      <a:pt x="2059" y="1"/>
                      <a:pt x="1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6601175" y="968225"/>
                <a:ext cx="64675" cy="41250"/>
              </a:xfrm>
              <a:custGeom>
                <a:avLst/>
                <a:gdLst/>
                <a:ahLst/>
                <a:cxnLst/>
                <a:rect l="l" t="t" r="r" b="b"/>
                <a:pathLst>
                  <a:path w="2587" h="1650" extrusionOk="0">
                    <a:moveTo>
                      <a:pt x="1802" y="1"/>
                    </a:moveTo>
                    <a:cubicBezTo>
                      <a:pt x="1140" y="1"/>
                      <a:pt x="387" y="589"/>
                      <a:pt x="133" y="1118"/>
                    </a:cubicBezTo>
                    <a:cubicBezTo>
                      <a:pt x="1" y="1391"/>
                      <a:pt x="261" y="1650"/>
                      <a:pt x="517" y="1650"/>
                    </a:cubicBezTo>
                    <a:cubicBezTo>
                      <a:pt x="599" y="1650"/>
                      <a:pt x="681" y="1624"/>
                      <a:pt x="749" y="1563"/>
                    </a:cubicBezTo>
                    <a:cubicBezTo>
                      <a:pt x="995" y="1347"/>
                      <a:pt x="1171" y="1093"/>
                      <a:pt x="1470" y="940"/>
                    </a:cubicBezTo>
                    <a:cubicBezTo>
                      <a:pt x="1770" y="786"/>
                      <a:pt x="2114" y="762"/>
                      <a:pt x="2422" y="629"/>
                    </a:cubicBezTo>
                    <a:cubicBezTo>
                      <a:pt x="2543" y="577"/>
                      <a:pt x="2587" y="405"/>
                      <a:pt x="2497" y="306"/>
                    </a:cubicBezTo>
                    <a:cubicBezTo>
                      <a:pt x="2302" y="90"/>
                      <a:pt x="2059" y="1"/>
                      <a:pt x="1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6576700" y="984200"/>
                <a:ext cx="64675" cy="41250"/>
              </a:xfrm>
              <a:custGeom>
                <a:avLst/>
                <a:gdLst/>
                <a:ahLst/>
                <a:cxnLst/>
                <a:rect l="l" t="t" r="r" b="b"/>
                <a:pathLst>
                  <a:path w="2587" h="1650" extrusionOk="0">
                    <a:moveTo>
                      <a:pt x="1801" y="1"/>
                    </a:moveTo>
                    <a:cubicBezTo>
                      <a:pt x="1140" y="1"/>
                      <a:pt x="387" y="589"/>
                      <a:pt x="132" y="1118"/>
                    </a:cubicBezTo>
                    <a:cubicBezTo>
                      <a:pt x="1" y="1391"/>
                      <a:pt x="260" y="1650"/>
                      <a:pt x="517" y="1650"/>
                    </a:cubicBezTo>
                    <a:cubicBezTo>
                      <a:pt x="599" y="1650"/>
                      <a:pt x="680" y="1624"/>
                      <a:pt x="749" y="1563"/>
                    </a:cubicBezTo>
                    <a:cubicBezTo>
                      <a:pt x="994" y="1347"/>
                      <a:pt x="1171" y="1094"/>
                      <a:pt x="1470" y="940"/>
                    </a:cubicBezTo>
                    <a:cubicBezTo>
                      <a:pt x="1769" y="788"/>
                      <a:pt x="2114" y="764"/>
                      <a:pt x="2422" y="629"/>
                    </a:cubicBezTo>
                    <a:cubicBezTo>
                      <a:pt x="2543" y="577"/>
                      <a:pt x="2587" y="405"/>
                      <a:pt x="2497" y="306"/>
                    </a:cubicBezTo>
                    <a:cubicBezTo>
                      <a:pt x="2302" y="90"/>
                      <a:pt x="2058" y="1"/>
                      <a:pt x="18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6843525" y="-193275"/>
                <a:ext cx="337250" cy="1159875"/>
              </a:xfrm>
              <a:custGeom>
                <a:avLst/>
                <a:gdLst/>
                <a:ahLst/>
                <a:cxnLst/>
                <a:rect l="l" t="t" r="r" b="b"/>
                <a:pathLst>
                  <a:path w="13490" h="46395" extrusionOk="0">
                    <a:moveTo>
                      <a:pt x="13490" y="1"/>
                    </a:moveTo>
                    <a:lnTo>
                      <a:pt x="2706" y="239"/>
                    </a:lnTo>
                    <a:cubicBezTo>
                      <a:pt x="2706" y="239"/>
                      <a:pt x="1" y="7271"/>
                      <a:pt x="2186" y="13933"/>
                    </a:cubicBezTo>
                    <a:cubicBezTo>
                      <a:pt x="3648" y="18393"/>
                      <a:pt x="2919" y="23748"/>
                      <a:pt x="3462" y="25853"/>
                    </a:cubicBezTo>
                    <a:cubicBezTo>
                      <a:pt x="4004" y="27957"/>
                      <a:pt x="1439" y="43879"/>
                      <a:pt x="2847" y="45311"/>
                    </a:cubicBezTo>
                    <a:cubicBezTo>
                      <a:pt x="3605" y="46082"/>
                      <a:pt x="5387" y="46395"/>
                      <a:pt x="6984" y="46395"/>
                    </a:cubicBezTo>
                    <a:cubicBezTo>
                      <a:pt x="8357" y="46395"/>
                      <a:pt x="9592" y="46163"/>
                      <a:pt x="9918" y="45792"/>
                    </a:cubicBezTo>
                    <a:cubicBezTo>
                      <a:pt x="10624" y="44988"/>
                      <a:pt x="12968" y="28929"/>
                      <a:pt x="13156" y="25538"/>
                    </a:cubicBezTo>
                    <a:cubicBezTo>
                      <a:pt x="13345" y="22146"/>
                      <a:pt x="13490" y="1"/>
                      <a:pt x="13490" y="1"/>
                    </a:cubicBezTo>
                    <a:close/>
                  </a:path>
                </a:pathLst>
              </a:custGeom>
              <a:solidFill>
                <a:srgbClr val="F7D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6845875" y="-229225"/>
                <a:ext cx="366125" cy="1216100"/>
              </a:xfrm>
              <a:custGeom>
                <a:avLst/>
                <a:gdLst/>
                <a:ahLst/>
                <a:cxnLst/>
                <a:rect l="l" t="t" r="r" b="b"/>
                <a:pathLst>
                  <a:path w="14645" h="48644" extrusionOk="0">
                    <a:moveTo>
                      <a:pt x="2292" y="1"/>
                    </a:moveTo>
                    <a:cubicBezTo>
                      <a:pt x="2292" y="1"/>
                      <a:pt x="0" y="7773"/>
                      <a:pt x="1522" y="14286"/>
                    </a:cubicBezTo>
                    <a:cubicBezTo>
                      <a:pt x="3044" y="20800"/>
                      <a:pt x="3206" y="26625"/>
                      <a:pt x="3219" y="27522"/>
                    </a:cubicBezTo>
                    <a:cubicBezTo>
                      <a:pt x="3233" y="28419"/>
                      <a:pt x="1424" y="47063"/>
                      <a:pt x="1955" y="47937"/>
                    </a:cubicBezTo>
                    <a:cubicBezTo>
                      <a:pt x="2228" y="48385"/>
                      <a:pt x="4435" y="48644"/>
                      <a:pt x="6637" y="48644"/>
                    </a:cubicBezTo>
                    <a:cubicBezTo>
                      <a:pt x="8726" y="48644"/>
                      <a:pt x="10810" y="48411"/>
                      <a:pt x="11233" y="47886"/>
                    </a:cubicBezTo>
                    <a:cubicBezTo>
                      <a:pt x="12101" y="46809"/>
                      <a:pt x="14097" y="29591"/>
                      <a:pt x="14189" y="26081"/>
                    </a:cubicBezTo>
                    <a:cubicBezTo>
                      <a:pt x="14280" y="22572"/>
                      <a:pt x="14645" y="505"/>
                      <a:pt x="14645" y="505"/>
                    </a:cubicBezTo>
                    <a:lnTo>
                      <a:pt x="22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6704600" y="-190575"/>
                <a:ext cx="134550" cy="109500"/>
              </a:xfrm>
              <a:custGeom>
                <a:avLst/>
                <a:gdLst/>
                <a:ahLst/>
                <a:cxnLst/>
                <a:rect l="l" t="t" r="r" b="b"/>
                <a:pathLst>
                  <a:path w="5382" h="4380" extrusionOk="0">
                    <a:moveTo>
                      <a:pt x="5250" y="1"/>
                    </a:moveTo>
                    <a:cubicBezTo>
                      <a:pt x="5207" y="1"/>
                      <a:pt x="5164" y="23"/>
                      <a:pt x="5144" y="74"/>
                    </a:cubicBezTo>
                    <a:cubicBezTo>
                      <a:pt x="4665" y="1244"/>
                      <a:pt x="4145" y="2358"/>
                      <a:pt x="3034" y="3049"/>
                    </a:cubicBezTo>
                    <a:cubicBezTo>
                      <a:pt x="2145" y="3603"/>
                      <a:pt x="1121" y="3716"/>
                      <a:pt x="160" y="4073"/>
                    </a:cubicBezTo>
                    <a:cubicBezTo>
                      <a:pt x="15" y="4127"/>
                      <a:pt x="1" y="4380"/>
                      <a:pt x="178" y="4380"/>
                    </a:cubicBezTo>
                    <a:cubicBezTo>
                      <a:pt x="182" y="4380"/>
                      <a:pt x="186" y="4380"/>
                      <a:pt x="190" y="4379"/>
                    </a:cubicBezTo>
                    <a:cubicBezTo>
                      <a:pt x="1277" y="4302"/>
                      <a:pt x="2492" y="3930"/>
                      <a:pt x="3399" y="3312"/>
                    </a:cubicBezTo>
                    <a:cubicBezTo>
                      <a:pt x="4511" y="2557"/>
                      <a:pt x="4953" y="1368"/>
                      <a:pt x="5355" y="140"/>
                    </a:cubicBezTo>
                    <a:cubicBezTo>
                      <a:pt x="5382" y="56"/>
                      <a:pt x="5317" y="1"/>
                      <a:pt x="5250" y="1"/>
                    </a:cubicBezTo>
                    <a:close/>
                  </a:path>
                </a:pathLst>
              </a:custGeom>
              <a:solidFill>
                <a:srgbClr val="BC9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6650175" y="-13375"/>
                <a:ext cx="217500" cy="150650"/>
              </a:xfrm>
              <a:custGeom>
                <a:avLst/>
                <a:gdLst/>
                <a:ahLst/>
                <a:cxnLst/>
                <a:rect l="l" t="t" r="r" b="b"/>
                <a:pathLst>
                  <a:path w="8700" h="6026" extrusionOk="0">
                    <a:moveTo>
                      <a:pt x="1978" y="1451"/>
                    </a:moveTo>
                    <a:cubicBezTo>
                      <a:pt x="1985" y="1451"/>
                      <a:pt x="1992" y="1451"/>
                      <a:pt x="2000" y="1452"/>
                    </a:cubicBezTo>
                    <a:lnTo>
                      <a:pt x="6908" y="1826"/>
                    </a:lnTo>
                    <a:cubicBezTo>
                      <a:pt x="7071" y="1839"/>
                      <a:pt x="7193" y="1980"/>
                      <a:pt x="7181" y="2144"/>
                    </a:cubicBezTo>
                    <a:lnTo>
                      <a:pt x="7017" y="4301"/>
                    </a:lnTo>
                    <a:cubicBezTo>
                      <a:pt x="7005" y="4456"/>
                      <a:pt x="6875" y="4574"/>
                      <a:pt x="6721" y="4574"/>
                    </a:cubicBezTo>
                    <a:cubicBezTo>
                      <a:pt x="6714" y="4574"/>
                      <a:pt x="6706" y="4574"/>
                      <a:pt x="6699" y="4573"/>
                    </a:cubicBezTo>
                    <a:lnTo>
                      <a:pt x="1792" y="4199"/>
                    </a:lnTo>
                    <a:cubicBezTo>
                      <a:pt x="1629" y="4187"/>
                      <a:pt x="1506" y="4045"/>
                      <a:pt x="1518" y="3882"/>
                    </a:cubicBezTo>
                    <a:lnTo>
                      <a:pt x="1683" y="1725"/>
                    </a:lnTo>
                    <a:cubicBezTo>
                      <a:pt x="1694" y="1570"/>
                      <a:pt x="1824" y="1451"/>
                      <a:pt x="1978" y="1451"/>
                    </a:cubicBezTo>
                    <a:close/>
                    <a:moveTo>
                      <a:pt x="1979" y="1"/>
                    </a:moveTo>
                    <a:cubicBezTo>
                      <a:pt x="1074" y="1"/>
                      <a:pt x="307" y="698"/>
                      <a:pt x="237" y="1615"/>
                    </a:cubicBezTo>
                    <a:lnTo>
                      <a:pt x="72" y="3771"/>
                    </a:lnTo>
                    <a:cubicBezTo>
                      <a:pt x="1" y="4733"/>
                      <a:pt x="719" y="5571"/>
                      <a:pt x="1681" y="5646"/>
                    </a:cubicBezTo>
                    <a:lnTo>
                      <a:pt x="6588" y="6020"/>
                    </a:lnTo>
                    <a:cubicBezTo>
                      <a:pt x="6632" y="6024"/>
                      <a:pt x="6676" y="6025"/>
                      <a:pt x="6720" y="6025"/>
                    </a:cubicBezTo>
                    <a:cubicBezTo>
                      <a:pt x="7626" y="6025"/>
                      <a:pt x="8392" y="5328"/>
                      <a:pt x="8463" y="4412"/>
                    </a:cubicBezTo>
                    <a:lnTo>
                      <a:pt x="8628" y="2254"/>
                    </a:lnTo>
                    <a:cubicBezTo>
                      <a:pt x="8700" y="1293"/>
                      <a:pt x="7980" y="455"/>
                      <a:pt x="7017" y="380"/>
                    </a:cubicBezTo>
                    <a:lnTo>
                      <a:pt x="2111" y="6"/>
                    </a:lnTo>
                    <a:cubicBezTo>
                      <a:pt x="2066" y="3"/>
                      <a:pt x="2022" y="1"/>
                      <a:pt x="1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6888525" y="155650"/>
                <a:ext cx="645425" cy="405075"/>
              </a:xfrm>
              <a:custGeom>
                <a:avLst/>
                <a:gdLst/>
                <a:ahLst/>
                <a:cxnLst/>
                <a:rect l="l" t="t" r="r" b="b"/>
                <a:pathLst>
                  <a:path w="25817" h="16203" extrusionOk="0">
                    <a:moveTo>
                      <a:pt x="1093" y="0"/>
                    </a:moveTo>
                    <a:lnTo>
                      <a:pt x="1" y="14317"/>
                    </a:lnTo>
                    <a:lnTo>
                      <a:pt x="24725" y="16202"/>
                    </a:lnTo>
                    <a:lnTo>
                      <a:pt x="25816" y="1886"/>
                    </a:lnTo>
                    <a:lnTo>
                      <a:pt x="10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6898250" y="53025"/>
                <a:ext cx="683050" cy="371900"/>
              </a:xfrm>
              <a:custGeom>
                <a:avLst/>
                <a:gdLst/>
                <a:ahLst/>
                <a:cxnLst/>
                <a:rect l="l" t="t" r="r" b="b"/>
                <a:pathLst>
                  <a:path w="27322" h="14876" extrusionOk="0">
                    <a:moveTo>
                      <a:pt x="981" y="0"/>
                    </a:moveTo>
                    <a:lnTo>
                      <a:pt x="0" y="12867"/>
                    </a:lnTo>
                    <a:lnTo>
                      <a:pt x="26341" y="14875"/>
                    </a:lnTo>
                    <a:lnTo>
                      <a:pt x="27322" y="2008"/>
                    </a:lnTo>
                    <a:lnTo>
                      <a:pt x="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6815125" y="339625"/>
                <a:ext cx="42150" cy="80175"/>
              </a:xfrm>
              <a:custGeom>
                <a:avLst/>
                <a:gdLst/>
                <a:ahLst/>
                <a:cxnLst/>
                <a:rect l="l" t="t" r="r" b="b"/>
                <a:pathLst>
                  <a:path w="1686" h="3207" extrusionOk="0">
                    <a:moveTo>
                      <a:pt x="236" y="1"/>
                    </a:moveTo>
                    <a:lnTo>
                      <a:pt x="1" y="3097"/>
                    </a:lnTo>
                    <a:lnTo>
                      <a:pt x="1449" y="3206"/>
                    </a:lnTo>
                    <a:lnTo>
                      <a:pt x="1686" y="110"/>
                    </a:lnTo>
                    <a:lnTo>
                      <a:pt x="2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6364575" y="373975"/>
                <a:ext cx="42150" cy="80200"/>
              </a:xfrm>
              <a:custGeom>
                <a:avLst/>
                <a:gdLst/>
                <a:ahLst/>
                <a:cxnLst/>
                <a:rect l="l" t="t" r="r" b="b"/>
                <a:pathLst>
                  <a:path w="1686" h="3208" extrusionOk="0">
                    <a:moveTo>
                      <a:pt x="236" y="0"/>
                    </a:moveTo>
                    <a:lnTo>
                      <a:pt x="1" y="3097"/>
                    </a:lnTo>
                    <a:lnTo>
                      <a:pt x="1449" y="3207"/>
                    </a:lnTo>
                    <a:lnTo>
                      <a:pt x="1686" y="111"/>
                    </a:lnTo>
                    <a:lnTo>
                      <a:pt x="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6867025" y="-1018325"/>
                <a:ext cx="600750" cy="878125"/>
              </a:xfrm>
              <a:custGeom>
                <a:avLst/>
                <a:gdLst/>
                <a:ahLst/>
                <a:cxnLst/>
                <a:rect l="l" t="t" r="r" b="b"/>
                <a:pathLst>
                  <a:path w="24030" h="35125" extrusionOk="0">
                    <a:moveTo>
                      <a:pt x="11843" y="0"/>
                    </a:moveTo>
                    <a:cubicBezTo>
                      <a:pt x="11319" y="0"/>
                      <a:pt x="10824" y="67"/>
                      <a:pt x="10375" y="197"/>
                    </a:cubicBezTo>
                    <a:cubicBezTo>
                      <a:pt x="3913" y="2066"/>
                      <a:pt x="3096" y="21488"/>
                      <a:pt x="2937" y="22899"/>
                    </a:cubicBezTo>
                    <a:cubicBezTo>
                      <a:pt x="2777" y="24308"/>
                      <a:pt x="1074" y="28977"/>
                      <a:pt x="746" y="29974"/>
                    </a:cubicBezTo>
                    <a:cubicBezTo>
                      <a:pt x="420" y="30971"/>
                      <a:pt x="1" y="34648"/>
                      <a:pt x="10117" y="35098"/>
                    </a:cubicBezTo>
                    <a:cubicBezTo>
                      <a:pt x="10531" y="35116"/>
                      <a:pt x="10965" y="35125"/>
                      <a:pt x="11402" y="35125"/>
                    </a:cubicBezTo>
                    <a:cubicBezTo>
                      <a:pt x="12449" y="35125"/>
                      <a:pt x="13511" y="35077"/>
                      <a:pt x="14339" y="35010"/>
                    </a:cubicBezTo>
                    <a:cubicBezTo>
                      <a:pt x="14695" y="34980"/>
                      <a:pt x="15974" y="34957"/>
                      <a:pt x="16570" y="34830"/>
                    </a:cubicBezTo>
                    <a:cubicBezTo>
                      <a:pt x="21667" y="33739"/>
                      <a:pt x="24030" y="31010"/>
                      <a:pt x="23413" y="29980"/>
                    </a:cubicBezTo>
                    <a:cubicBezTo>
                      <a:pt x="22574" y="28575"/>
                      <a:pt x="22705" y="13321"/>
                      <a:pt x="20087" y="6452"/>
                    </a:cubicBezTo>
                    <a:cubicBezTo>
                      <a:pt x="18381" y="1979"/>
                      <a:pt x="14694" y="0"/>
                      <a:pt x="11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6481100" y="-898725"/>
                <a:ext cx="82800" cy="742400"/>
              </a:xfrm>
              <a:custGeom>
                <a:avLst/>
                <a:gdLst/>
                <a:ahLst/>
                <a:cxnLst/>
                <a:rect l="l" t="t" r="r" b="b"/>
                <a:pathLst>
                  <a:path w="3312" h="29696" extrusionOk="0">
                    <a:moveTo>
                      <a:pt x="30" y="0"/>
                    </a:moveTo>
                    <a:cubicBezTo>
                      <a:pt x="15" y="0"/>
                      <a:pt x="0" y="12"/>
                      <a:pt x="5" y="31"/>
                    </a:cubicBezTo>
                    <a:cubicBezTo>
                      <a:pt x="1148" y="4889"/>
                      <a:pt x="1986" y="9857"/>
                      <a:pt x="2415" y="14830"/>
                    </a:cubicBezTo>
                    <a:cubicBezTo>
                      <a:pt x="2861" y="19984"/>
                      <a:pt x="2679" y="24412"/>
                      <a:pt x="2448" y="29566"/>
                    </a:cubicBezTo>
                    <a:cubicBezTo>
                      <a:pt x="2444" y="29652"/>
                      <a:pt x="2507" y="29695"/>
                      <a:pt x="2572" y="29695"/>
                    </a:cubicBezTo>
                    <a:cubicBezTo>
                      <a:pt x="2632" y="29695"/>
                      <a:pt x="2694" y="29657"/>
                      <a:pt x="2704" y="29579"/>
                    </a:cubicBezTo>
                    <a:cubicBezTo>
                      <a:pt x="3312" y="24641"/>
                      <a:pt x="3206" y="20145"/>
                      <a:pt x="2790" y="15195"/>
                    </a:cubicBezTo>
                    <a:cubicBezTo>
                      <a:pt x="2359" y="10044"/>
                      <a:pt x="1461" y="4995"/>
                      <a:pt x="55" y="19"/>
                    </a:cubicBezTo>
                    <a:cubicBezTo>
                      <a:pt x="52" y="6"/>
                      <a:pt x="41" y="0"/>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6489575" y="-789750"/>
                <a:ext cx="22075" cy="18450"/>
              </a:xfrm>
              <a:custGeom>
                <a:avLst/>
                <a:gdLst/>
                <a:ahLst/>
                <a:cxnLst/>
                <a:rect l="l" t="t" r="r" b="b"/>
                <a:pathLst>
                  <a:path w="883" h="738" extrusionOk="0">
                    <a:moveTo>
                      <a:pt x="388" y="1"/>
                    </a:moveTo>
                    <a:cubicBezTo>
                      <a:pt x="202" y="1"/>
                      <a:pt x="26" y="124"/>
                      <a:pt x="14" y="349"/>
                    </a:cubicBezTo>
                    <a:cubicBezTo>
                      <a:pt x="1" y="592"/>
                      <a:pt x="191" y="737"/>
                      <a:pt x="393" y="737"/>
                    </a:cubicBezTo>
                    <a:cubicBezTo>
                      <a:pt x="481" y="737"/>
                      <a:pt x="571" y="710"/>
                      <a:pt x="647" y="651"/>
                    </a:cubicBezTo>
                    <a:lnTo>
                      <a:pt x="656" y="653"/>
                    </a:lnTo>
                    <a:cubicBezTo>
                      <a:pt x="864" y="554"/>
                      <a:pt x="882" y="235"/>
                      <a:pt x="685" y="115"/>
                    </a:cubicBezTo>
                    <a:lnTo>
                      <a:pt x="676" y="115"/>
                    </a:lnTo>
                    <a:cubicBezTo>
                      <a:pt x="594" y="38"/>
                      <a:pt x="489" y="1"/>
                      <a:pt x="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6476325" y="-566250"/>
                <a:ext cx="22025" cy="18450"/>
              </a:xfrm>
              <a:custGeom>
                <a:avLst/>
                <a:gdLst/>
                <a:ahLst/>
                <a:cxnLst/>
                <a:rect l="l" t="t" r="r" b="b"/>
                <a:pathLst>
                  <a:path w="881" h="738" extrusionOk="0">
                    <a:moveTo>
                      <a:pt x="386" y="1"/>
                    </a:moveTo>
                    <a:cubicBezTo>
                      <a:pt x="201" y="1"/>
                      <a:pt x="24" y="125"/>
                      <a:pt x="13" y="350"/>
                    </a:cubicBezTo>
                    <a:cubicBezTo>
                      <a:pt x="0" y="592"/>
                      <a:pt x="190" y="737"/>
                      <a:pt x="391" y="737"/>
                    </a:cubicBezTo>
                    <a:cubicBezTo>
                      <a:pt x="479" y="737"/>
                      <a:pt x="569" y="710"/>
                      <a:pt x="646" y="651"/>
                    </a:cubicBezTo>
                    <a:lnTo>
                      <a:pt x="655" y="652"/>
                    </a:lnTo>
                    <a:cubicBezTo>
                      <a:pt x="864" y="554"/>
                      <a:pt x="881" y="235"/>
                      <a:pt x="683" y="115"/>
                    </a:cubicBezTo>
                    <a:lnTo>
                      <a:pt x="674" y="115"/>
                    </a:lnTo>
                    <a:cubicBezTo>
                      <a:pt x="592" y="38"/>
                      <a:pt x="488" y="1"/>
                      <a:pt x="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6465550" y="-208725"/>
                <a:ext cx="22025" cy="18475"/>
              </a:xfrm>
              <a:custGeom>
                <a:avLst/>
                <a:gdLst/>
                <a:ahLst/>
                <a:cxnLst/>
                <a:rect l="l" t="t" r="r" b="b"/>
                <a:pathLst>
                  <a:path w="881" h="739" extrusionOk="0">
                    <a:moveTo>
                      <a:pt x="386" y="1"/>
                    </a:moveTo>
                    <a:cubicBezTo>
                      <a:pt x="200" y="1"/>
                      <a:pt x="24" y="124"/>
                      <a:pt x="13" y="350"/>
                    </a:cubicBezTo>
                    <a:cubicBezTo>
                      <a:pt x="0" y="593"/>
                      <a:pt x="190" y="738"/>
                      <a:pt x="391" y="738"/>
                    </a:cubicBezTo>
                    <a:cubicBezTo>
                      <a:pt x="479" y="738"/>
                      <a:pt x="569" y="711"/>
                      <a:pt x="646" y="652"/>
                    </a:cubicBezTo>
                    <a:lnTo>
                      <a:pt x="655" y="653"/>
                    </a:lnTo>
                    <a:cubicBezTo>
                      <a:pt x="864" y="556"/>
                      <a:pt x="881" y="236"/>
                      <a:pt x="683" y="115"/>
                    </a:cubicBezTo>
                    <a:lnTo>
                      <a:pt x="674" y="115"/>
                    </a:lnTo>
                    <a:cubicBezTo>
                      <a:pt x="592" y="37"/>
                      <a:pt x="488" y="1"/>
                      <a:pt x="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6465550" y="-451050"/>
                <a:ext cx="22025" cy="18450"/>
              </a:xfrm>
              <a:custGeom>
                <a:avLst/>
                <a:gdLst/>
                <a:ahLst/>
                <a:cxnLst/>
                <a:rect l="l" t="t" r="r" b="b"/>
                <a:pathLst>
                  <a:path w="881" h="738" extrusionOk="0">
                    <a:moveTo>
                      <a:pt x="386" y="1"/>
                    </a:moveTo>
                    <a:cubicBezTo>
                      <a:pt x="200" y="1"/>
                      <a:pt x="24" y="124"/>
                      <a:pt x="13" y="350"/>
                    </a:cubicBezTo>
                    <a:cubicBezTo>
                      <a:pt x="0" y="593"/>
                      <a:pt x="190" y="738"/>
                      <a:pt x="392" y="738"/>
                    </a:cubicBezTo>
                    <a:cubicBezTo>
                      <a:pt x="480" y="738"/>
                      <a:pt x="570" y="711"/>
                      <a:pt x="647" y="652"/>
                    </a:cubicBezTo>
                    <a:lnTo>
                      <a:pt x="656" y="654"/>
                    </a:lnTo>
                    <a:cubicBezTo>
                      <a:pt x="864" y="555"/>
                      <a:pt x="881" y="236"/>
                      <a:pt x="683" y="115"/>
                    </a:cubicBezTo>
                    <a:lnTo>
                      <a:pt x="674" y="115"/>
                    </a:lnTo>
                    <a:cubicBezTo>
                      <a:pt x="592" y="38"/>
                      <a:pt x="488" y="1"/>
                      <a:pt x="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6480300" y="-684850"/>
                <a:ext cx="22025" cy="18450"/>
              </a:xfrm>
              <a:custGeom>
                <a:avLst/>
                <a:gdLst/>
                <a:ahLst/>
                <a:cxnLst/>
                <a:rect l="l" t="t" r="r" b="b"/>
                <a:pathLst>
                  <a:path w="881" h="738" extrusionOk="0">
                    <a:moveTo>
                      <a:pt x="386" y="1"/>
                    </a:moveTo>
                    <a:cubicBezTo>
                      <a:pt x="201" y="1"/>
                      <a:pt x="25" y="124"/>
                      <a:pt x="13" y="349"/>
                    </a:cubicBezTo>
                    <a:cubicBezTo>
                      <a:pt x="0" y="592"/>
                      <a:pt x="190" y="738"/>
                      <a:pt x="392" y="738"/>
                    </a:cubicBezTo>
                    <a:cubicBezTo>
                      <a:pt x="480" y="738"/>
                      <a:pt x="570" y="710"/>
                      <a:pt x="647" y="651"/>
                    </a:cubicBezTo>
                    <a:lnTo>
                      <a:pt x="656" y="653"/>
                    </a:lnTo>
                    <a:cubicBezTo>
                      <a:pt x="864" y="554"/>
                      <a:pt x="881" y="235"/>
                      <a:pt x="683" y="115"/>
                    </a:cubicBezTo>
                    <a:lnTo>
                      <a:pt x="674" y="115"/>
                    </a:lnTo>
                    <a:cubicBezTo>
                      <a:pt x="592" y="38"/>
                      <a:pt x="488" y="1"/>
                      <a:pt x="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6461275" y="-338775"/>
                <a:ext cx="22050" cy="18450"/>
              </a:xfrm>
              <a:custGeom>
                <a:avLst/>
                <a:gdLst/>
                <a:ahLst/>
                <a:cxnLst/>
                <a:rect l="l" t="t" r="r" b="b"/>
                <a:pathLst>
                  <a:path w="882" h="738" extrusionOk="0">
                    <a:moveTo>
                      <a:pt x="387" y="1"/>
                    </a:moveTo>
                    <a:cubicBezTo>
                      <a:pt x="202" y="1"/>
                      <a:pt x="25" y="124"/>
                      <a:pt x="14" y="350"/>
                    </a:cubicBezTo>
                    <a:cubicBezTo>
                      <a:pt x="0" y="592"/>
                      <a:pt x="191" y="738"/>
                      <a:pt x="393" y="738"/>
                    </a:cubicBezTo>
                    <a:cubicBezTo>
                      <a:pt x="481" y="738"/>
                      <a:pt x="570" y="710"/>
                      <a:pt x="647" y="652"/>
                    </a:cubicBezTo>
                    <a:lnTo>
                      <a:pt x="656" y="654"/>
                    </a:lnTo>
                    <a:cubicBezTo>
                      <a:pt x="864" y="555"/>
                      <a:pt x="882" y="236"/>
                      <a:pt x="684" y="115"/>
                    </a:cubicBezTo>
                    <a:lnTo>
                      <a:pt x="675" y="115"/>
                    </a:lnTo>
                    <a:cubicBezTo>
                      <a:pt x="593" y="38"/>
                      <a:pt x="489" y="1"/>
                      <a:pt x="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6850775" y="-1027175"/>
                <a:ext cx="668375" cy="999450"/>
              </a:xfrm>
              <a:custGeom>
                <a:avLst/>
                <a:gdLst/>
                <a:ahLst/>
                <a:cxnLst/>
                <a:rect l="l" t="t" r="r" b="b"/>
                <a:pathLst>
                  <a:path w="26735" h="39978" extrusionOk="0">
                    <a:moveTo>
                      <a:pt x="13144" y="0"/>
                    </a:moveTo>
                    <a:cubicBezTo>
                      <a:pt x="12168" y="0"/>
                      <a:pt x="11046" y="202"/>
                      <a:pt x="9742" y="671"/>
                    </a:cubicBezTo>
                    <a:cubicBezTo>
                      <a:pt x="6043" y="2000"/>
                      <a:pt x="4384" y="6531"/>
                      <a:pt x="3445" y="13024"/>
                    </a:cubicBezTo>
                    <a:cubicBezTo>
                      <a:pt x="2506" y="19519"/>
                      <a:pt x="361" y="32258"/>
                      <a:pt x="171" y="34430"/>
                    </a:cubicBezTo>
                    <a:cubicBezTo>
                      <a:pt x="0" y="36382"/>
                      <a:pt x="6801" y="39977"/>
                      <a:pt x="11260" y="39977"/>
                    </a:cubicBezTo>
                    <a:cubicBezTo>
                      <a:pt x="11762" y="39977"/>
                      <a:pt x="12233" y="39932"/>
                      <a:pt x="12662" y="39834"/>
                    </a:cubicBezTo>
                    <a:cubicBezTo>
                      <a:pt x="13216" y="39706"/>
                      <a:pt x="9611" y="3816"/>
                      <a:pt x="10091" y="2298"/>
                    </a:cubicBezTo>
                    <a:cubicBezTo>
                      <a:pt x="10328" y="1549"/>
                      <a:pt x="11387" y="1112"/>
                      <a:pt x="12668" y="1112"/>
                    </a:cubicBezTo>
                    <a:cubicBezTo>
                      <a:pt x="13986" y="1112"/>
                      <a:pt x="15539" y="1575"/>
                      <a:pt x="16671" y="2640"/>
                    </a:cubicBezTo>
                    <a:cubicBezTo>
                      <a:pt x="18902" y="4740"/>
                      <a:pt x="21482" y="15912"/>
                      <a:pt x="22184" y="23972"/>
                    </a:cubicBezTo>
                    <a:cubicBezTo>
                      <a:pt x="22884" y="32031"/>
                      <a:pt x="22102" y="37429"/>
                      <a:pt x="22711" y="38012"/>
                    </a:cubicBezTo>
                    <a:cubicBezTo>
                      <a:pt x="22775" y="38074"/>
                      <a:pt x="22863" y="38102"/>
                      <a:pt x="22970" y="38102"/>
                    </a:cubicBezTo>
                    <a:cubicBezTo>
                      <a:pt x="23877" y="38102"/>
                      <a:pt x="26129" y="36064"/>
                      <a:pt x="26415" y="35248"/>
                    </a:cubicBezTo>
                    <a:cubicBezTo>
                      <a:pt x="26735" y="34336"/>
                      <a:pt x="21680" y="8104"/>
                      <a:pt x="19865" y="5181"/>
                    </a:cubicBezTo>
                    <a:cubicBezTo>
                      <a:pt x="18430" y="2872"/>
                      <a:pt x="16823"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6622650" y="-1404175"/>
                <a:ext cx="314550" cy="505550"/>
              </a:xfrm>
              <a:custGeom>
                <a:avLst/>
                <a:gdLst/>
                <a:ahLst/>
                <a:cxnLst/>
                <a:rect l="l" t="t" r="r" b="b"/>
                <a:pathLst>
                  <a:path w="12582" h="20222" extrusionOk="0">
                    <a:moveTo>
                      <a:pt x="6030" y="1"/>
                    </a:moveTo>
                    <a:cubicBezTo>
                      <a:pt x="3990" y="1"/>
                      <a:pt x="1969" y="512"/>
                      <a:pt x="1219" y="1256"/>
                    </a:cubicBezTo>
                    <a:cubicBezTo>
                      <a:pt x="1" y="2461"/>
                      <a:pt x="459" y="7543"/>
                      <a:pt x="604" y="9606"/>
                    </a:cubicBezTo>
                    <a:cubicBezTo>
                      <a:pt x="679" y="10801"/>
                      <a:pt x="638" y="14051"/>
                      <a:pt x="818" y="14985"/>
                    </a:cubicBezTo>
                    <a:cubicBezTo>
                      <a:pt x="921" y="15528"/>
                      <a:pt x="2942" y="20040"/>
                      <a:pt x="5014" y="20216"/>
                    </a:cubicBezTo>
                    <a:cubicBezTo>
                      <a:pt x="5057" y="20220"/>
                      <a:pt x="5099" y="20222"/>
                      <a:pt x="5140" y="20222"/>
                    </a:cubicBezTo>
                    <a:cubicBezTo>
                      <a:pt x="7235" y="20222"/>
                      <a:pt x="5975" y="15539"/>
                      <a:pt x="6056" y="15121"/>
                    </a:cubicBezTo>
                    <a:cubicBezTo>
                      <a:pt x="6077" y="15018"/>
                      <a:pt x="6092" y="14910"/>
                      <a:pt x="6108" y="14802"/>
                    </a:cubicBezTo>
                    <a:cubicBezTo>
                      <a:pt x="6135" y="14629"/>
                      <a:pt x="6154" y="14459"/>
                      <a:pt x="6168" y="14292"/>
                    </a:cubicBezTo>
                    <a:cubicBezTo>
                      <a:pt x="6234" y="13623"/>
                      <a:pt x="6241" y="13042"/>
                      <a:pt x="6241" y="13042"/>
                    </a:cubicBezTo>
                    <a:cubicBezTo>
                      <a:pt x="6241" y="13042"/>
                      <a:pt x="6273" y="13051"/>
                      <a:pt x="6334" y="13068"/>
                    </a:cubicBezTo>
                    <a:cubicBezTo>
                      <a:pt x="6588" y="13135"/>
                      <a:pt x="7313" y="13304"/>
                      <a:pt x="8164" y="13304"/>
                    </a:cubicBezTo>
                    <a:cubicBezTo>
                      <a:pt x="9461" y="13304"/>
                      <a:pt x="11051" y="12911"/>
                      <a:pt x="11708" y="11164"/>
                    </a:cubicBezTo>
                    <a:cubicBezTo>
                      <a:pt x="12582" y="8848"/>
                      <a:pt x="12386" y="3064"/>
                      <a:pt x="10535" y="1311"/>
                    </a:cubicBezTo>
                    <a:cubicBezTo>
                      <a:pt x="9549" y="378"/>
                      <a:pt x="7783" y="1"/>
                      <a:pt x="60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6442725" y="-1162650"/>
                <a:ext cx="39000" cy="22500"/>
              </a:xfrm>
              <a:custGeom>
                <a:avLst/>
                <a:gdLst/>
                <a:ahLst/>
                <a:cxnLst/>
                <a:rect l="l" t="t" r="r" b="b"/>
                <a:pathLst>
                  <a:path w="1560" h="900" extrusionOk="0">
                    <a:moveTo>
                      <a:pt x="64" y="1"/>
                    </a:moveTo>
                    <a:cubicBezTo>
                      <a:pt x="31" y="1"/>
                      <a:pt x="0" y="25"/>
                      <a:pt x="8" y="70"/>
                    </a:cubicBezTo>
                    <a:cubicBezTo>
                      <a:pt x="97" y="586"/>
                      <a:pt x="512" y="899"/>
                      <a:pt x="964" y="899"/>
                    </a:cubicBezTo>
                    <a:cubicBezTo>
                      <a:pt x="1152" y="899"/>
                      <a:pt x="1347" y="845"/>
                      <a:pt x="1527" y="728"/>
                    </a:cubicBezTo>
                    <a:cubicBezTo>
                      <a:pt x="1559" y="707"/>
                      <a:pt x="1545" y="660"/>
                      <a:pt x="1512" y="660"/>
                    </a:cubicBezTo>
                    <a:cubicBezTo>
                      <a:pt x="1507" y="660"/>
                      <a:pt x="1501" y="661"/>
                      <a:pt x="1495" y="664"/>
                    </a:cubicBezTo>
                    <a:cubicBezTo>
                      <a:pt x="1358" y="723"/>
                      <a:pt x="1218" y="751"/>
                      <a:pt x="1081" y="751"/>
                    </a:cubicBezTo>
                    <a:cubicBezTo>
                      <a:pt x="656" y="751"/>
                      <a:pt x="266" y="482"/>
                      <a:pt x="125" y="46"/>
                    </a:cubicBezTo>
                    <a:cubicBezTo>
                      <a:pt x="114" y="15"/>
                      <a:pt x="89" y="1"/>
                      <a:pt x="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6356825" y="-1223150"/>
                <a:ext cx="17300" cy="21225"/>
              </a:xfrm>
              <a:custGeom>
                <a:avLst/>
                <a:gdLst/>
                <a:ahLst/>
                <a:cxnLst/>
                <a:rect l="l" t="t" r="r" b="b"/>
                <a:pathLst>
                  <a:path w="692" h="849" extrusionOk="0">
                    <a:moveTo>
                      <a:pt x="360" y="0"/>
                    </a:moveTo>
                    <a:cubicBezTo>
                      <a:pt x="187" y="0"/>
                      <a:pt x="37" y="172"/>
                      <a:pt x="20" y="397"/>
                    </a:cubicBezTo>
                    <a:cubicBezTo>
                      <a:pt x="0" y="632"/>
                      <a:pt x="132" y="834"/>
                      <a:pt x="313" y="848"/>
                    </a:cubicBezTo>
                    <a:cubicBezTo>
                      <a:pt x="320" y="848"/>
                      <a:pt x="327" y="849"/>
                      <a:pt x="334" y="849"/>
                    </a:cubicBezTo>
                    <a:cubicBezTo>
                      <a:pt x="506" y="849"/>
                      <a:pt x="655" y="674"/>
                      <a:pt x="674" y="450"/>
                    </a:cubicBezTo>
                    <a:cubicBezTo>
                      <a:pt x="692" y="215"/>
                      <a:pt x="562" y="13"/>
                      <a:pt x="379" y="1"/>
                    </a:cubicBezTo>
                    <a:cubicBezTo>
                      <a:pt x="372" y="0"/>
                      <a:pt x="366" y="0"/>
                      <a:pt x="3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6458175" y="-1220475"/>
                <a:ext cx="17350" cy="21275"/>
              </a:xfrm>
              <a:custGeom>
                <a:avLst/>
                <a:gdLst/>
                <a:ahLst/>
                <a:cxnLst/>
                <a:rect l="l" t="t" r="r" b="b"/>
                <a:pathLst>
                  <a:path w="694" h="851" extrusionOk="0">
                    <a:moveTo>
                      <a:pt x="361" y="1"/>
                    </a:moveTo>
                    <a:cubicBezTo>
                      <a:pt x="188" y="1"/>
                      <a:pt x="37" y="175"/>
                      <a:pt x="20" y="401"/>
                    </a:cubicBezTo>
                    <a:cubicBezTo>
                      <a:pt x="0" y="635"/>
                      <a:pt x="132" y="837"/>
                      <a:pt x="313" y="850"/>
                    </a:cubicBezTo>
                    <a:cubicBezTo>
                      <a:pt x="320" y="851"/>
                      <a:pt x="326" y="851"/>
                      <a:pt x="332" y="851"/>
                    </a:cubicBezTo>
                    <a:cubicBezTo>
                      <a:pt x="506" y="851"/>
                      <a:pt x="657" y="677"/>
                      <a:pt x="674" y="452"/>
                    </a:cubicBezTo>
                    <a:cubicBezTo>
                      <a:pt x="693" y="219"/>
                      <a:pt x="560" y="17"/>
                      <a:pt x="381" y="2"/>
                    </a:cubicBezTo>
                    <a:cubicBezTo>
                      <a:pt x="374" y="1"/>
                      <a:pt x="36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6367425" y="-1278200"/>
                <a:ext cx="43025" cy="21000"/>
              </a:xfrm>
              <a:custGeom>
                <a:avLst/>
                <a:gdLst/>
                <a:ahLst/>
                <a:cxnLst/>
                <a:rect l="l" t="t" r="r" b="b"/>
                <a:pathLst>
                  <a:path w="1721" h="840" extrusionOk="0">
                    <a:moveTo>
                      <a:pt x="697" y="1"/>
                    </a:moveTo>
                    <a:cubicBezTo>
                      <a:pt x="336" y="1"/>
                      <a:pt x="55" y="125"/>
                      <a:pt x="31" y="311"/>
                    </a:cubicBezTo>
                    <a:cubicBezTo>
                      <a:pt x="1" y="536"/>
                      <a:pt x="348" y="765"/>
                      <a:pt x="807" y="825"/>
                    </a:cubicBezTo>
                    <a:cubicBezTo>
                      <a:pt x="882" y="834"/>
                      <a:pt x="956" y="839"/>
                      <a:pt x="1026" y="839"/>
                    </a:cubicBezTo>
                    <a:cubicBezTo>
                      <a:pt x="1386" y="839"/>
                      <a:pt x="1667" y="716"/>
                      <a:pt x="1690" y="530"/>
                    </a:cubicBezTo>
                    <a:cubicBezTo>
                      <a:pt x="1720" y="305"/>
                      <a:pt x="1373" y="76"/>
                      <a:pt x="914" y="15"/>
                    </a:cubicBezTo>
                    <a:cubicBezTo>
                      <a:pt x="839" y="5"/>
                      <a:pt x="766" y="1"/>
                      <a:pt x="6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6475275" y="-1273875"/>
                <a:ext cx="43350" cy="22075"/>
              </a:xfrm>
              <a:custGeom>
                <a:avLst/>
                <a:gdLst/>
                <a:ahLst/>
                <a:cxnLst/>
                <a:rect l="l" t="t" r="r" b="b"/>
                <a:pathLst>
                  <a:path w="1734" h="883" extrusionOk="0">
                    <a:moveTo>
                      <a:pt x="1140" y="1"/>
                    </a:moveTo>
                    <a:cubicBezTo>
                      <a:pt x="1026" y="1"/>
                      <a:pt x="902" y="15"/>
                      <a:pt x="774" y="46"/>
                    </a:cubicBezTo>
                    <a:cubicBezTo>
                      <a:pt x="324" y="152"/>
                      <a:pt x="1" y="414"/>
                      <a:pt x="53" y="634"/>
                    </a:cubicBezTo>
                    <a:cubicBezTo>
                      <a:pt x="89" y="791"/>
                      <a:pt x="310" y="883"/>
                      <a:pt x="598" y="883"/>
                    </a:cubicBezTo>
                    <a:cubicBezTo>
                      <a:pt x="711" y="883"/>
                      <a:pt x="834" y="869"/>
                      <a:pt x="961" y="839"/>
                    </a:cubicBezTo>
                    <a:cubicBezTo>
                      <a:pt x="1410" y="732"/>
                      <a:pt x="1733" y="471"/>
                      <a:pt x="1683" y="251"/>
                    </a:cubicBezTo>
                    <a:cubicBezTo>
                      <a:pt x="1646" y="93"/>
                      <a:pt x="1427" y="1"/>
                      <a:pt x="1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6397275" y="-1260025"/>
                <a:ext cx="31675" cy="90350"/>
              </a:xfrm>
              <a:custGeom>
                <a:avLst/>
                <a:gdLst/>
                <a:ahLst/>
                <a:cxnLst/>
                <a:rect l="l" t="t" r="r" b="b"/>
                <a:pathLst>
                  <a:path w="1267" h="3614" extrusionOk="0">
                    <a:moveTo>
                      <a:pt x="553" y="0"/>
                    </a:moveTo>
                    <a:cubicBezTo>
                      <a:pt x="526" y="0"/>
                      <a:pt x="499" y="21"/>
                      <a:pt x="502" y="56"/>
                    </a:cubicBezTo>
                    <a:cubicBezTo>
                      <a:pt x="562" y="659"/>
                      <a:pt x="894" y="3138"/>
                      <a:pt x="725" y="3318"/>
                    </a:cubicBezTo>
                    <a:cubicBezTo>
                      <a:pt x="687" y="3358"/>
                      <a:pt x="637" y="3373"/>
                      <a:pt x="580" y="3373"/>
                    </a:cubicBezTo>
                    <a:cubicBezTo>
                      <a:pt x="432" y="3373"/>
                      <a:pt x="245" y="3266"/>
                      <a:pt x="158" y="3216"/>
                    </a:cubicBezTo>
                    <a:cubicBezTo>
                      <a:pt x="142" y="3207"/>
                      <a:pt x="126" y="3203"/>
                      <a:pt x="111" y="3203"/>
                    </a:cubicBezTo>
                    <a:cubicBezTo>
                      <a:pt x="42" y="3203"/>
                      <a:pt x="0" y="3294"/>
                      <a:pt x="64" y="3351"/>
                    </a:cubicBezTo>
                    <a:cubicBezTo>
                      <a:pt x="217" y="3488"/>
                      <a:pt x="478" y="3614"/>
                      <a:pt x="724" y="3614"/>
                    </a:cubicBezTo>
                    <a:cubicBezTo>
                      <a:pt x="750" y="3614"/>
                      <a:pt x="775" y="3613"/>
                      <a:pt x="800" y="3610"/>
                    </a:cubicBezTo>
                    <a:cubicBezTo>
                      <a:pt x="1267" y="3559"/>
                      <a:pt x="849" y="994"/>
                      <a:pt x="601" y="38"/>
                    </a:cubicBezTo>
                    <a:cubicBezTo>
                      <a:pt x="594" y="12"/>
                      <a:pt x="573"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6642925" y="-1440125"/>
                <a:ext cx="323800" cy="252450"/>
              </a:xfrm>
              <a:custGeom>
                <a:avLst/>
                <a:gdLst/>
                <a:ahLst/>
                <a:cxnLst/>
                <a:rect l="l" t="t" r="r" b="b"/>
                <a:pathLst>
                  <a:path w="12952" h="10098" extrusionOk="0">
                    <a:moveTo>
                      <a:pt x="8982" y="1"/>
                    </a:moveTo>
                    <a:cubicBezTo>
                      <a:pt x="6692" y="1"/>
                      <a:pt x="1826" y="1952"/>
                      <a:pt x="932" y="3140"/>
                    </a:cubicBezTo>
                    <a:cubicBezTo>
                      <a:pt x="1" y="4376"/>
                      <a:pt x="586" y="9763"/>
                      <a:pt x="1270" y="10033"/>
                    </a:cubicBezTo>
                    <a:cubicBezTo>
                      <a:pt x="1382" y="10077"/>
                      <a:pt x="1492" y="10097"/>
                      <a:pt x="1601" y="10097"/>
                    </a:cubicBezTo>
                    <a:cubicBezTo>
                      <a:pt x="3343" y="10097"/>
                      <a:pt x="4647" y="4776"/>
                      <a:pt x="4647" y="4776"/>
                    </a:cubicBezTo>
                    <a:lnTo>
                      <a:pt x="4647" y="4776"/>
                    </a:lnTo>
                    <a:cubicBezTo>
                      <a:pt x="4647" y="4776"/>
                      <a:pt x="4312" y="6400"/>
                      <a:pt x="5473" y="6400"/>
                    </a:cubicBezTo>
                    <a:cubicBezTo>
                      <a:pt x="5491" y="6400"/>
                      <a:pt x="5509" y="6400"/>
                      <a:pt x="5527" y="6399"/>
                    </a:cubicBezTo>
                    <a:cubicBezTo>
                      <a:pt x="6668" y="6351"/>
                      <a:pt x="8520" y="4539"/>
                      <a:pt x="10660" y="4349"/>
                    </a:cubicBezTo>
                    <a:cubicBezTo>
                      <a:pt x="10702" y="4345"/>
                      <a:pt x="10743" y="4344"/>
                      <a:pt x="10784" y="4344"/>
                    </a:cubicBezTo>
                    <a:cubicBezTo>
                      <a:pt x="11937" y="4344"/>
                      <a:pt x="12709" y="5763"/>
                      <a:pt x="12709" y="5763"/>
                    </a:cubicBezTo>
                    <a:cubicBezTo>
                      <a:pt x="12709" y="5763"/>
                      <a:pt x="12951" y="4089"/>
                      <a:pt x="12787" y="3293"/>
                    </a:cubicBezTo>
                    <a:cubicBezTo>
                      <a:pt x="12622" y="2495"/>
                      <a:pt x="11824" y="2161"/>
                      <a:pt x="11824" y="2161"/>
                    </a:cubicBezTo>
                    <a:cubicBezTo>
                      <a:pt x="11824" y="2161"/>
                      <a:pt x="11401" y="181"/>
                      <a:pt x="9249" y="11"/>
                    </a:cubicBezTo>
                    <a:cubicBezTo>
                      <a:pt x="9165" y="4"/>
                      <a:pt x="9075" y="1"/>
                      <a:pt x="8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6664575" y="-1243825"/>
                <a:ext cx="94050" cy="83950"/>
              </a:xfrm>
              <a:custGeom>
                <a:avLst/>
                <a:gdLst/>
                <a:ahLst/>
                <a:cxnLst/>
                <a:rect l="l" t="t" r="r" b="b"/>
                <a:pathLst>
                  <a:path w="3762" h="3358" extrusionOk="0">
                    <a:moveTo>
                      <a:pt x="2258" y="0"/>
                    </a:moveTo>
                    <a:cubicBezTo>
                      <a:pt x="2137" y="0"/>
                      <a:pt x="2009" y="11"/>
                      <a:pt x="1875" y="35"/>
                    </a:cubicBezTo>
                    <a:cubicBezTo>
                      <a:pt x="484" y="282"/>
                      <a:pt x="0" y="2501"/>
                      <a:pt x="1729" y="3230"/>
                    </a:cubicBezTo>
                    <a:cubicBezTo>
                      <a:pt x="1954" y="3324"/>
                      <a:pt x="2197" y="3357"/>
                      <a:pt x="2426" y="3357"/>
                    </a:cubicBezTo>
                    <a:cubicBezTo>
                      <a:pt x="2966" y="3357"/>
                      <a:pt x="3433" y="3173"/>
                      <a:pt x="3433" y="3173"/>
                    </a:cubicBezTo>
                    <a:lnTo>
                      <a:pt x="3761" y="650"/>
                    </a:lnTo>
                    <a:cubicBezTo>
                      <a:pt x="3761" y="650"/>
                      <a:pt x="3208" y="0"/>
                      <a:pt x="2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6630775" y="-1226500"/>
                <a:ext cx="41000" cy="52550"/>
              </a:xfrm>
              <a:custGeom>
                <a:avLst/>
                <a:gdLst/>
                <a:ahLst/>
                <a:cxnLst/>
                <a:rect l="l" t="t" r="r" b="b"/>
                <a:pathLst>
                  <a:path w="1640" h="2102" extrusionOk="0">
                    <a:moveTo>
                      <a:pt x="405" y="0"/>
                    </a:moveTo>
                    <a:cubicBezTo>
                      <a:pt x="372" y="0"/>
                      <a:pt x="350" y="53"/>
                      <a:pt x="389" y="63"/>
                    </a:cubicBezTo>
                    <a:cubicBezTo>
                      <a:pt x="1013" y="252"/>
                      <a:pt x="1231" y="1018"/>
                      <a:pt x="1287" y="1518"/>
                    </a:cubicBezTo>
                    <a:cubicBezTo>
                      <a:pt x="1098" y="1408"/>
                      <a:pt x="868" y="1334"/>
                      <a:pt x="648" y="1334"/>
                    </a:cubicBezTo>
                    <a:cubicBezTo>
                      <a:pt x="399" y="1334"/>
                      <a:pt x="162" y="1429"/>
                      <a:pt x="15" y="1672"/>
                    </a:cubicBezTo>
                    <a:cubicBezTo>
                      <a:pt x="1" y="1684"/>
                      <a:pt x="14" y="1703"/>
                      <a:pt x="28" y="1703"/>
                    </a:cubicBezTo>
                    <a:cubicBezTo>
                      <a:pt x="33" y="1703"/>
                      <a:pt x="37" y="1701"/>
                      <a:pt x="42" y="1697"/>
                    </a:cubicBezTo>
                    <a:cubicBezTo>
                      <a:pt x="170" y="1614"/>
                      <a:pt x="324" y="1578"/>
                      <a:pt x="480" y="1578"/>
                    </a:cubicBezTo>
                    <a:cubicBezTo>
                      <a:pt x="820" y="1578"/>
                      <a:pt x="1172" y="1751"/>
                      <a:pt x="1306" y="2000"/>
                    </a:cubicBezTo>
                    <a:cubicBezTo>
                      <a:pt x="1343" y="2069"/>
                      <a:pt x="1382" y="2101"/>
                      <a:pt x="1419" y="2101"/>
                    </a:cubicBezTo>
                    <a:cubicBezTo>
                      <a:pt x="1503" y="2101"/>
                      <a:pt x="1576" y="1929"/>
                      <a:pt x="1595" y="1630"/>
                    </a:cubicBezTo>
                    <a:cubicBezTo>
                      <a:pt x="1640" y="930"/>
                      <a:pt x="1201" y="33"/>
                      <a:pt x="407" y="0"/>
                    </a:cubicBezTo>
                    <a:cubicBezTo>
                      <a:pt x="406" y="0"/>
                      <a:pt x="406" y="0"/>
                      <a:pt x="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6646500" y="-1030325"/>
                <a:ext cx="165725" cy="224425"/>
              </a:xfrm>
              <a:custGeom>
                <a:avLst/>
                <a:gdLst/>
                <a:ahLst/>
                <a:cxnLst/>
                <a:rect l="l" t="t" r="r" b="b"/>
                <a:pathLst>
                  <a:path w="6629" h="8977" extrusionOk="0">
                    <a:moveTo>
                      <a:pt x="1754" y="1"/>
                    </a:moveTo>
                    <a:cubicBezTo>
                      <a:pt x="1754" y="1"/>
                      <a:pt x="376" y="1060"/>
                      <a:pt x="296" y="1747"/>
                    </a:cubicBezTo>
                    <a:cubicBezTo>
                      <a:pt x="0" y="4309"/>
                      <a:pt x="4464" y="8977"/>
                      <a:pt x="4464" y="8977"/>
                    </a:cubicBezTo>
                    <a:cubicBezTo>
                      <a:pt x="4464" y="8977"/>
                      <a:pt x="5266" y="5997"/>
                      <a:pt x="6628" y="5144"/>
                    </a:cubicBezTo>
                    <a:cubicBezTo>
                      <a:pt x="6628" y="5144"/>
                      <a:pt x="4377" y="4670"/>
                      <a:pt x="1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6480850" y="-1007150"/>
                <a:ext cx="69875" cy="176100"/>
              </a:xfrm>
              <a:custGeom>
                <a:avLst/>
                <a:gdLst/>
                <a:ahLst/>
                <a:cxnLst/>
                <a:rect l="l" t="t" r="r" b="b"/>
                <a:pathLst>
                  <a:path w="2795" h="7044" extrusionOk="0">
                    <a:moveTo>
                      <a:pt x="469" y="0"/>
                    </a:moveTo>
                    <a:lnTo>
                      <a:pt x="469" y="0"/>
                    </a:lnTo>
                    <a:cubicBezTo>
                      <a:pt x="469" y="0"/>
                      <a:pt x="860" y="2390"/>
                      <a:pt x="1" y="4216"/>
                    </a:cubicBezTo>
                    <a:cubicBezTo>
                      <a:pt x="1" y="4216"/>
                      <a:pt x="1516" y="5199"/>
                      <a:pt x="1967" y="7044"/>
                    </a:cubicBezTo>
                    <a:cubicBezTo>
                      <a:pt x="1967" y="7044"/>
                      <a:pt x="2794" y="4072"/>
                      <a:pt x="2096" y="1830"/>
                    </a:cubicBezTo>
                    <a:cubicBezTo>
                      <a:pt x="1843" y="1019"/>
                      <a:pt x="469" y="0"/>
                      <a:pt x="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6644000" y="-989500"/>
                <a:ext cx="243875" cy="193925"/>
              </a:xfrm>
              <a:custGeom>
                <a:avLst/>
                <a:gdLst/>
                <a:ahLst/>
                <a:cxnLst/>
                <a:rect l="l" t="t" r="r" b="b"/>
                <a:pathLst>
                  <a:path w="9755" h="7757" extrusionOk="0">
                    <a:moveTo>
                      <a:pt x="228" y="1"/>
                    </a:moveTo>
                    <a:cubicBezTo>
                      <a:pt x="216" y="1"/>
                      <a:pt x="198" y="47"/>
                      <a:pt x="193" y="84"/>
                    </a:cubicBezTo>
                    <a:cubicBezTo>
                      <a:pt x="0" y="1462"/>
                      <a:pt x="1052" y="4593"/>
                      <a:pt x="4490" y="7671"/>
                    </a:cubicBezTo>
                    <a:cubicBezTo>
                      <a:pt x="4511" y="7728"/>
                      <a:pt x="4568" y="7757"/>
                      <a:pt x="4627" y="7757"/>
                    </a:cubicBezTo>
                    <a:cubicBezTo>
                      <a:pt x="4699" y="7757"/>
                      <a:pt x="4775" y="7712"/>
                      <a:pt x="4786" y="7620"/>
                    </a:cubicBezTo>
                    <a:cubicBezTo>
                      <a:pt x="4973" y="6096"/>
                      <a:pt x="5644" y="4879"/>
                      <a:pt x="6501" y="3637"/>
                    </a:cubicBezTo>
                    <a:lnTo>
                      <a:pt x="6501" y="3635"/>
                    </a:lnTo>
                    <a:cubicBezTo>
                      <a:pt x="7656" y="4613"/>
                      <a:pt x="8152" y="6145"/>
                      <a:pt x="8409" y="6684"/>
                    </a:cubicBezTo>
                    <a:cubicBezTo>
                      <a:pt x="8410" y="6686"/>
                      <a:pt x="8412" y="6687"/>
                      <a:pt x="8413" y="6687"/>
                    </a:cubicBezTo>
                    <a:cubicBezTo>
                      <a:pt x="8515" y="6687"/>
                      <a:pt x="9755" y="2817"/>
                      <a:pt x="8695" y="1042"/>
                    </a:cubicBezTo>
                    <a:cubicBezTo>
                      <a:pt x="8672" y="1003"/>
                      <a:pt x="8632" y="986"/>
                      <a:pt x="8595" y="986"/>
                    </a:cubicBezTo>
                    <a:cubicBezTo>
                      <a:pt x="8542" y="986"/>
                      <a:pt x="8497" y="1022"/>
                      <a:pt x="8527" y="1079"/>
                    </a:cubicBezTo>
                    <a:cubicBezTo>
                      <a:pt x="9256" y="2441"/>
                      <a:pt x="8527" y="5507"/>
                      <a:pt x="8436" y="6139"/>
                    </a:cubicBezTo>
                    <a:cubicBezTo>
                      <a:pt x="8128" y="5142"/>
                      <a:pt x="7508" y="3897"/>
                      <a:pt x="6506" y="3608"/>
                    </a:cubicBezTo>
                    <a:cubicBezTo>
                      <a:pt x="6505" y="3608"/>
                      <a:pt x="6505" y="3608"/>
                      <a:pt x="6504" y="3608"/>
                    </a:cubicBezTo>
                    <a:cubicBezTo>
                      <a:pt x="6500" y="3608"/>
                      <a:pt x="6501" y="3615"/>
                      <a:pt x="6498" y="3619"/>
                    </a:cubicBezTo>
                    <a:cubicBezTo>
                      <a:pt x="6495" y="3610"/>
                      <a:pt x="6488" y="3602"/>
                      <a:pt x="6478" y="3602"/>
                    </a:cubicBezTo>
                    <a:cubicBezTo>
                      <a:pt x="6474" y="3602"/>
                      <a:pt x="6470" y="3603"/>
                      <a:pt x="6465" y="3607"/>
                    </a:cubicBezTo>
                    <a:cubicBezTo>
                      <a:pt x="5338" y="4520"/>
                      <a:pt x="4744" y="5916"/>
                      <a:pt x="4527" y="7326"/>
                    </a:cubicBezTo>
                    <a:cubicBezTo>
                      <a:pt x="3460" y="6396"/>
                      <a:pt x="2525" y="5006"/>
                      <a:pt x="1784" y="3840"/>
                    </a:cubicBezTo>
                    <a:cubicBezTo>
                      <a:pt x="1043" y="2678"/>
                      <a:pt x="363" y="1412"/>
                      <a:pt x="235" y="20"/>
                    </a:cubicBezTo>
                    <a:cubicBezTo>
                      <a:pt x="234" y="6"/>
                      <a:pt x="231"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6919125" y="-900425"/>
                <a:ext cx="348200" cy="857500"/>
              </a:xfrm>
              <a:custGeom>
                <a:avLst/>
                <a:gdLst/>
                <a:ahLst/>
                <a:cxnLst/>
                <a:rect l="l" t="t" r="r" b="b"/>
                <a:pathLst>
                  <a:path w="13928" h="34300" extrusionOk="0">
                    <a:moveTo>
                      <a:pt x="8718" y="1"/>
                    </a:moveTo>
                    <a:cubicBezTo>
                      <a:pt x="7626" y="1"/>
                      <a:pt x="6398" y="773"/>
                      <a:pt x="5424" y="2642"/>
                    </a:cubicBezTo>
                    <a:cubicBezTo>
                      <a:pt x="2630" y="7998"/>
                      <a:pt x="0" y="18198"/>
                      <a:pt x="389" y="20263"/>
                    </a:cubicBezTo>
                    <a:cubicBezTo>
                      <a:pt x="1087" y="23959"/>
                      <a:pt x="8334" y="33620"/>
                      <a:pt x="10167" y="34195"/>
                    </a:cubicBezTo>
                    <a:cubicBezTo>
                      <a:pt x="10395" y="34266"/>
                      <a:pt x="10625" y="34299"/>
                      <a:pt x="10852" y="34299"/>
                    </a:cubicBezTo>
                    <a:cubicBezTo>
                      <a:pt x="12451" y="34299"/>
                      <a:pt x="13927" y="32664"/>
                      <a:pt x="13814" y="31278"/>
                    </a:cubicBezTo>
                    <a:cubicBezTo>
                      <a:pt x="13684" y="29698"/>
                      <a:pt x="7426" y="18998"/>
                      <a:pt x="7713" y="18301"/>
                    </a:cubicBezTo>
                    <a:cubicBezTo>
                      <a:pt x="8134" y="17288"/>
                      <a:pt x="10721" y="9309"/>
                      <a:pt x="11396" y="4182"/>
                    </a:cubicBezTo>
                    <a:cubicBezTo>
                      <a:pt x="11714" y="1769"/>
                      <a:pt x="10371" y="1"/>
                      <a:pt x="8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6713375" y="-141600"/>
                <a:ext cx="223125" cy="206425"/>
              </a:xfrm>
              <a:custGeom>
                <a:avLst/>
                <a:gdLst/>
                <a:ahLst/>
                <a:cxnLst/>
                <a:rect l="l" t="t" r="r" b="b"/>
                <a:pathLst>
                  <a:path w="8925" h="8257" extrusionOk="0">
                    <a:moveTo>
                      <a:pt x="5211" y="0"/>
                    </a:moveTo>
                    <a:cubicBezTo>
                      <a:pt x="4693" y="0"/>
                      <a:pt x="1" y="1341"/>
                      <a:pt x="1" y="1341"/>
                    </a:cubicBezTo>
                    <a:cubicBezTo>
                      <a:pt x="166" y="1704"/>
                      <a:pt x="559" y="2952"/>
                      <a:pt x="1887" y="4065"/>
                    </a:cubicBezTo>
                    <a:cubicBezTo>
                      <a:pt x="3217" y="5172"/>
                      <a:pt x="4148" y="4900"/>
                      <a:pt x="5037" y="5665"/>
                    </a:cubicBezTo>
                    <a:cubicBezTo>
                      <a:pt x="5511" y="6072"/>
                      <a:pt x="5843" y="7460"/>
                      <a:pt x="6576" y="8089"/>
                    </a:cubicBezTo>
                    <a:cubicBezTo>
                      <a:pt x="6680" y="8179"/>
                      <a:pt x="6874" y="8231"/>
                      <a:pt x="7106" y="8251"/>
                    </a:cubicBezTo>
                    <a:cubicBezTo>
                      <a:pt x="7148" y="8253"/>
                      <a:pt x="7194" y="8255"/>
                      <a:pt x="7243" y="8255"/>
                    </a:cubicBezTo>
                    <a:cubicBezTo>
                      <a:pt x="7254" y="8255"/>
                      <a:pt x="7266" y="8255"/>
                      <a:pt x="7277" y="8255"/>
                    </a:cubicBezTo>
                    <a:cubicBezTo>
                      <a:pt x="7311" y="8256"/>
                      <a:pt x="7344" y="8257"/>
                      <a:pt x="7378" y="8257"/>
                    </a:cubicBezTo>
                    <a:cubicBezTo>
                      <a:pt x="7501" y="8257"/>
                      <a:pt x="7624" y="8250"/>
                      <a:pt x="7747" y="8237"/>
                    </a:cubicBezTo>
                    <a:cubicBezTo>
                      <a:pt x="7801" y="8230"/>
                      <a:pt x="7850" y="8225"/>
                      <a:pt x="7904" y="8218"/>
                    </a:cubicBezTo>
                    <a:cubicBezTo>
                      <a:pt x="8064" y="8195"/>
                      <a:pt x="8221" y="8168"/>
                      <a:pt x="8357" y="8126"/>
                    </a:cubicBezTo>
                    <a:cubicBezTo>
                      <a:pt x="8410" y="8114"/>
                      <a:pt x="8462" y="8098"/>
                      <a:pt x="8513" y="8078"/>
                    </a:cubicBezTo>
                    <a:cubicBezTo>
                      <a:pt x="8740" y="7999"/>
                      <a:pt x="8892" y="7908"/>
                      <a:pt x="8898" y="7800"/>
                    </a:cubicBezTo>
                    <a:cubicBezTo>
                      <a:pt x="8924" y="7428"/>
                      <a:pt x="8612" y="4970"/>
                      <a:pt x="7358" y="3233"/>
                    </a:cubicBezTo>
                    <a:cubicBezTo>
                      <a:pt x="6710" y="2328"/>
                      <a:pt x="5412" y="144"/>
                      <a:pt x="5254" y="8"/>
                    </a:cubicBezTo>
                    <a:cubicBezTo>
                      <a:pt x="5247" y="3"/>
                      <a:pt x="5233" y="0"/>
                      <a:pt x="5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6527125" y="-18750"/>
                <a:ext cx="26575" cy="80325"/>
              </a:xfrm>
              <a:custGeom>
                <a:avLst/>
                <a:gdLst/>
                <a:ahLst/>
                <a:cxnLst/>
                <a:rect l="l" t="t" r="r" b="b"/>
                <a:pathLst>
                  <a:path w="1063" h="3213" extrusionOk="0">
                    <a:moveTo>
                      <a:pt x="31" y="1"/>
                    </a:moveTo>
                    <a:cubicBezTo>
                      <a:pt x="16" y="1"/>
                      <a:pt x="0" y="15"/>
                      <a:pt x="6" y="29"/>
                    </a:cubicBezTo>
                    <a:cubicBezTo>
                      <a:pt x="412" y="1053"/>
                      <a:pt x="674" y="2135"/>
                      <a:pt x="907" y="3212"/>
                    </a:cubicBezTo>
                    <a:cubicBezTo>
                      <a:pt x="960" y="3200"/>
                      <a:pt x="1012" y="3184"/>
                      <a:pt x="1063" y="3164"/>
                    </a:cubicBezTo>
                    <a:cubicBezTo>
                      <a:pt x="820" y="2074"/>
                      <a:pt x="560" y="1020"/>
                      <a:pt x="48" y="11"/>
                    </a:cubicBezTo>
                    <a:cubicBezTo>
                      <a:pt x="44" y="4"/>
                      <a:pt x="37"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6542325" y="-15525"/>
                <a:ext cx="26550" cy="79875"/>
              </a:xfrm>
              <a:custGeom>
                <a:avLst/>
                <a:gdLst/>
                <a:ahLst/>
                <a:cxnLst/>
                <a:rect l="l" t="t" r="r" b="b"/>
                <a:pathLst>
                  <a:path w="1062" h="3195" extrusionOk="0">
                    <a:moveTo>
                      <a:pt x="26" y="0"/>
                    </a:moveTo>
                    <a:cubicBezTo>
                      <a:pt x="13" y="0"/>
                      <a:pt x="0" y="13"/>
                      <a:pt x="8" y="29"/>
                    </a:cubicBezTo>
                    <a:cubicBezTo>
                      <a:pt x="403" y="1050"/>
                      <a:pt x="671" y="2124"/>
                      <a:pt x="905" y="3194"/>
                    </a:cubicBezTo>
                    <a:cubicBezTo>
                      <a:pt x="959" y="3187"/>
                      <a:pt x="1008" y="3182"/>
                      <a:pt x="1062" y="3175"/>
                    </a:cubicBezTo>
                    <a:cubicBezTo>
                      <a:pt x="816" y="2081"/>
                      <a:pt x="556" y="1021"/>
                      <a:pt x="43" y="11"/>
                    </a:cubicBezTo>
                    <a:cubicBezTo>
                      <a:pt x="39" y="4"/>
                      <a:pt x="32" y="0"/>
                      <a:pt x="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6557625" y="-12325"/>
                <a:ext cx="26175" cy="77125"/>
              </a:xfrm>
              <a:custGeom>
                <a:avLst/>
                <a:gdLst/>
                <a:ahLst/>
                <a:cxnLst/>
                <a:rect l="l" t="t" r="r" b="b"/>
                <a:pathLst>
                  <a:path w="1047" h="3085" extrusionOk="0">
                    <a:moveTo>
                      <a:pt x="32" y="0"/>
                    </a:moveTo>
                    <a:cubicBezTo>
                      <a:pt x="18" y="0"/>
                      <a:pt x="0" y="15"/>
                      <a:pt x="7" y="30"/>
                    </a:cubicBezTo>
                    <a:cubicBezTo>
                      <a:pt x="388" y="1013"/>
                      <a:pt x="653" y="2044"/>
                      <a:pt x="876" y="3080"/>
                    </a:cubicBezTo>
                    <a:cubicBezTo>
                      <a:pt x="918" y="3082"/>
                      <a:pt x="964" y="3084"/>
                      <a:pt x="1013" y="3084"/>
                    </a:cubicBezTo>
                    <a:cubicBezTo>
                      <a:pt x="1024" y="3084"/>
                      <a:pt x="1036" y="3084"/>
                      <a:pt x="1047" y="3084"/>
                    </a:cubicBezTo>
                    <a:cubicBezTo>
                      <a:pt x="807" y="2022"/>
                      <a:pt x="546" y="993"/>
                      <a:pt x="44" y="9"/>
                    </a:cubicBezTo>
                    <a:cubicBezTo>
                      <a:pt x="42" y="3"/>
                      <a:pt x="37" y="0"/>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6921925" y="-885250"/>
                <a:ext cx="340800" cy="819850"/>
              </a:xfrm>
              <a:custGeom>
                <a:avLst/>
                <a:gdLst/>
                <a:ahLst/>
                <a:cxnLst/>
                <a:rect l="l" t="t" r="r" b="b"/>
                <a:pathLst>
                  <a:path w="13632" h="32794" extrusionOk="0">
                    <a:moveTo>
                      <a:pt x="9279" y="0"/>
                    </a:moveTo>
                    <a:cubicBezTo>
                      <a:pt x="7752" y="0"/>
                      <a:pt x="5907" y="1133"/>
                      <a:pt x="4847" y="3037"/>
                    </a:cubicBezTo>
                    <a:cubicBezTo>
                      <a:pt x="2501" y="7256"/>
                      <a:pt x="99" y="15677"/>
                      <a:pt x="50" y="19166"/>
                    </a:cubicBezTo>
                    <a:cubicBezTo>
                      <a:pt x="0" y="22656"/>
                      <a:pt x="7987" y="32793"/>
                      <a:pt x="7987" y="32793"/>
                    </a:cubicBezTo>
                    <a:cubicBezTo>
                      <a:pt x="11982" y="31764"/>
                      <a:pt x="13632" y="28674"/>
                      <a:pt x="13632" y="28674"/>
                    </a:cubicBezTo>
                    <a:cubicBezTo>
                      <a:pt x="13632" y="28674"/>
                      <a:pt x="7842" y="18064"/>
                      <a:pt x="7843" y="17411"/>
                    </a:cubicBezTo>
                    <a:cubicBezTo>
                      <a:pt x="7843" y="16760"/>
                      <a:pt x="9283" y="13900"/>
                      <a:pt x="11465" y="5656"/>
                    </a:cubicBezTo>
                    <a:cubicBezTo>
                      <a:pt x="12520" y="1671"/>
                      <a:pt x="11134" y="0"/>
                      <a:pt x="9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6932175" y="-930050"/>
                <a:ext cx="351100" cy="843900"/>
              </a:xfrm>
              <a:custGeom>
                <a:avLst/>
                <a:gdLst/>
                <a:ahLst/>
                <a:cxnLst/>
                <a:rect l="l" t="t" r="r" b="b"/>
                <a:pathLst>
                  <a:path w="14044" h="33756" extrusionOk="0">
                    <a:moveTo>
                      <a:pt x="10308" y="1"/>
                    </a:moveTo>
                    <a:cubicBezTo>
                      <a:pt x="8460" y="1"/>
                      <a:pt x="6109" y="1783"/>
                      <a:pt x="4958" y="4478"/>
                    </a:cubicBezTo>
                    <a:cubicBezTo>
                      <a:pt x="3276" y="8416"/>
                      <a:pt x="0" y="17979"/>
                      <a:pt x="32" y="20457"/>
                    </a:cubicBezTo>
                    <a:cubicBezTo>
                      <a:pt x="64" y="22934"/>
                      <a:pt x="2128" y="25988"/>
                      <a:pt x="2905" y="27497"/>
                    </a:cubicBezTo>
                    <a:cubicBezTo>
                      <a:pt x="3681" y="29006"/>
                      <a:pt x="4377" y="33668"/>
                      <a:pt x="6796" y="33753"/>
                    </a:cubicBezTo>
                    <a:cubicBezTo>
                      <a:pt x="6828" y="33754"/>
                      <a:pt x="6861" y="33755"/>
                      <a:pt x="6895" y="33755"/>
                    </a:cubicBezTo>
                    <a:cubicBezTo>
                      <a:pt x="9317" y="33755"/>
                      <a:pt x="13037" y="30718"/>
                      <a:pt x="13645" y="28710"/>
                    </a:cubicBezTo>
                    <a:cubicBezTo>
                      <a:pt x="14043" y="27395"/>
                      <a:pt x="8955" y="19785"/>
                      <a:pt x="8892" y="19073"/>
                    </a:cubicBezTo>
                    <a:cubicBezTo>
                      <a:pt x="8829" y="18359"/>
                      <a:pt x="12277" y="10356"/>
                      <a:pt x="12843" y="4843"/>
                    </a:cubicBezTo>
                    <a:cubicBezTo>
                      <a:pt x="13196" y="1411"/>
                      <a:pt x="11951" y="1"/>
                      <a:pt x="10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6709700" y="-730225"/>
                <a:ext cx="121425" cy="537725"/>
              </a:xfrm>
              <a:custGeom>
                <a:avLst/>
                <a:gdLst/>
                <a:ahLst/>
                <a:cxnLst/>
                <a:rect l="l" t="t" r="r" b="b"/>
                <a:pathLst>
                  <a:path w="4857" h="21509" extrusionOk="0">
                    <a:moveTo>
                      <a:pt x="2933" y="1"/>
                    </a:moveTo>
                    <a:cubicBezTo>
                      <a:pt x="2910" y="1"/>
                      <a:pt x="2888" y="14"/>
                      <a:pt x="2881" y="45"/>
                    </a:cubicBezTo>
                    <a:cubicBezTo>
                      <a:pt x="2476" y="2013"/>
                      <a:pt x="1989" y="3963"/>
                      <a:pt x="1422" y="5895"/>
                    </a:cubicBezTo>
                    <a:cubicBezTo>
                      <a:pt x="1180" y="6722"/>
                      <a:pt x="919" y="7544"/>
                      <a:pt x="641" y="8359"/>
                    </a:cubicBezTo>
                    <a:cubicBezTo>
                      <a:pt x="427" y="8986"/>
                      <a:pt x="1" y="9726"/>
                      <a:pt x="31" y="10403"/>
                    </a:cubicBezTo>
                    <a:cubicBezTo>
                      <a:pt x="69" y="11250"/>
                      <a:pt x="4786" y="20454"/>
                      <a:pt x="4421" y="21346"/>
                    </a:cubicBezTo>
                    <a:cubicBezTo>
                      <a:pt x="4385" y="21436"/>
                      <a:pt x="4473" y="21508"/>
                      <a:pt x="4555" y="21508"/>
                    </a:cubicBezTo>
                    <a:cubicBezTo>
                      <a:pt x="4596" y="21508"/>
                      <a:pt x="4636" y="21490"/>
                      <a:pt x="4658" y="21446"/>
                    </a:cubicBezTo>
                    <a:cubicBezTo>
                      <a:pt x="4857" y="21045"/>
                      <a:pt x="4821" y="20804"/>
                      <a:pt x="4671" y="20385"/>
                    </a:cubicBezTo>
                    <a:cubicBezTo>
                      <a:pt x="4354" y="19498"/>
                      <a:pt x="423" y="11089"/>
                      <a:pt x="355" y="10698"/>
                    </a:cubicBezTo>
                    <a:cubicBezTo>
                      <a:pt x="239" y="10025"/>
                      <a:pt x="550" y="9453"/>
                      <a:pt x="764" y="8840"/>
                    </a:cubicBezTo>
                    <a:cubicBezTo>
                      <a:pt x="1096" y="7891"/>
                      <a:pt x="1404" y="6933"/>
                      <a:pt x="1687" y="5968"/>
                    </a:cubicBezTo>
                    <a:cubicBezTo>
                      <a:pt x="1811" y="5535"/>
                      <a:pt x="1928" y="5103"/>
                      <a:pt x="2040" y="4669"/>
                    </a:cubicBezTo>
                    <a:cubicBezTo>
                      <a:pt x="2055" y="4663"/>
                      <a:pt x="2069" y="4654"/>
                      <a:pt x="2078" y="4639"/>
                    </a:cubicBezTo>
                    <a:cubicBezTo>
                      <a:pt x="2552" y="3913"/>
                      <a:pt x="2898" y="2909"/>
                      <a:pt x="3151" y="2085"/>
                    </a:cubicBezTo>
                    <a:cubicBezTo>
                      <a:pt x="3166" y="2036"/>
                      <a:pt x="3123" y="2000"/>
                      <a:pt x="3082" y="2000"/>
                    </a:cubicBezTo>
                    <a:cubicBezTo>
                      <a:pt x="3061" y="2000"/>
                      <a:pt x="3040" y="2009"/>
                      <a:pt x="3028" y="2032"/>
                    </a:cubicBezTo>
                    <a:cubicBezTo>
                      <a:pt x="2793" y="2463"/>
                      <a:pt x="2542" y="2957"/>
                      <a:pt x="2332" y="3458"/>
                    </a:cubicBezTo>
                    <a:cubicBezTo>
                      <a:pt x="2590" y="2339"/>
                      <a:pt x="2811" y="1212"/>
                      <a:pt x="2998" y="76"/>
                    </a:cubicBezTo>
                    <a:cubicBezTo>
                      <a:pt x="3005" y="31"/>
                      <a:pt x="2967" y="1"/>
                      <a:pt x="2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6311350" y="-768475"/>
                <a:ext cx="96975" cy="452325"/>
              </a:xfrm>
              <a:custGeom>
                <a:avLst/>
                <a:gdLst/>
                <a:ahLst/>
                <a:cxnLst/>
                <a:rect l="l" t="t" r="r" b="b"/>
                <a:pathLst>
                  <a:path w="3879" h="18093" extrusionOk="0">
                    <a:moveTo>
                      <a:pt x="51" y="1"/>
                    </a:moveTo>
                    <a:cubicBezTo>
                      <a:pt x="26" y="1"/>
                      <a:pt x="0" y="21"/>
                      <a:pt x="9" y="53"/>
                    </a:cubicBezTo>
                    <a:cubicBezTo>
                      <a:pt x="1451" y="6009"/>
                      <a:pt x="2807" y="12046"/>
                      <a:pt x="3853" y="18082"/>
                    </a:cubicBezTo>
                    <a:cubicBezTo>
                      <a:pt x="3854" y="18089"/>
                      <a:pt x="3859" y="18092"/>
                      <a:pt x="3864" y="18092"/>
                    </a:cubicBezTo>
                    <a:cubicBezTo>
                      <a:pt x="3871" y="18092"/>
                      <a:pt x="3879" y="18086"/>
                      <a:pt x="3877" y="18076"/>
                    </a:cubicBezTo>
                    <a:cubicBezTo>
                      <a:pt x="2969" y="11957"/>
                      <a:pt x="1783" y="5986"/>
                      <a:pt x="89" y="30"/>
                    </a:cubicBezTo>
                    <a:cubicBezTo>
                      <a:pt x="83" y="10"/>
                      <a:pt x="67" y="1"/>
                      <a:pt x="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6840125" y="-196700"/>
                <a:ext cx="95925" cy="112375"/>
              </a:xfrm>
              <a:custGeom>
                <a:avLst/>
                <a:gdLst/>
                <a:ahLst/>
                <a:cxnLst/>
                <a:rect l="l" t="t" r="r" b="b"/>
                <a:pathLst>
                  <a:path w="3837" h="4495" extrusionOk="0">
                    <a:moveTo>
                      <a:pt x="36" y="1"/>
                    </a:moveTo>
                    <a:cubicBezTo>
                      <a:pt x="19" y="1"/>
                      <a:pt x="1" y="16"/>
                      <a:pt x="7" y="35"/>
                    </a:cubicBezTo>
                    <a:cubicBezTo>
                      <a:pt x="263" y="835"/>
                      <a:pt x="552" y="1615"/>
                      <a:pt x="855" y="2398"/>
                    </a:cubicBezTo>
                    <a:cubicBezTo>
                      <a:pt x="1045" y="2887"/>
                      <a:pt x="1180" y="3472"/>
                      <a:pt x="1482" y="3906"/>
                    </a:cubicBezTo>
                    <a:cubicBezTo>
                      <a:pt x="1772" y="4322"/>
                      <a:pt x="2261" y="4495"/>
                      <a:pt x="2760" y="4495"/>
                    </a:cubicBezTo>
                    <a:cubicBezTo>
                      <a:pt x="3117" y="4495"/>
                      <a:pt x="3479" y="4407"/>
                      <a:pt x="3777" y="4256"/>
                    </a:cubicBezTo>
                    <a:cubicBezTo>
                      <a:pt x="3836" y="4228"/>
                      <a:pt x="3805" y="4139"/>
                      <a:pt x="3745" y="4138"/>
                    </a:cubicBezTo>
                    <a:cubicBezTo>
                      <a:pt x="3718" y="4137"/>
                      <a:pt x="3692" y="4137"/>
                      <a:pt x="3665" y="4137"/>
                    </a:cubicBezTo>
                    <a:cubicBezTo>
                      <a:pt x="3414" y="4137"/>
                      <a:pt x="3169" y="4163"/>
                      <a:pt x="2927" y="4163"/>
                    </a:cubicBezTo>
                    <a:cubicBezTo>
                      <a:pt x="2663" y="4163"/>
                      <a:pt x="2404" y="4132"/>
                      <a:pt x="2148" y="4002"/>
                    </a:cubicBezTo>
                    <a:cubicBezTo>
                      <a:pt x="1607" y="3726"/>
                      <a:pt x="1447" y="3135"/>
                      <a:pt x="1219" y="2603"/>
                    </a:cubicBezTo>
                    <a:cubicBezTo>
                      <a:pt x="846" y="1730"/>
                      <a:pt x="478" y="865"/>
                      <a:pt x="58" y="14"/>
                    </a:cubicBezTo>
                    <a:cubicBezTo>
                      <a:pt x="53" y="5"/>
                      <a:pt x="44" y="1"/>
                      <a:pt x="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5442675" y="-960475"/>
                <a:ext cx="300775" cy="646575"/>
              </a:xfrm>
              <a:custGeom>
                <a:avLst/>
                <a:gdLst/>
                <a:ahLst/>
                <a:cxnLst/>
                <a:rect l="l" t="t" r="r" b="b"/>
                <a:pathLst>
                  <a:path w="12031" h="25863" extrusionOk="0">
                    <a:moveTo>
                      <a:pt x="6398" y="1"/>
                    </a:moveTo>
                    <a:cubicBezTo>
                      <a:pt x="4573" y="1"/>
                      <a:pt x="2809" y="2048"/>
                      <a:pt x="3363" y="4222"/>
                    </a:cubicBezTo>
                    <a:cubicBezTo>
                      <a:pt x="4574" y="8975"/>
                      <a:pt x="5635" y="13144"/>
                      <a:pt x="5687" y="13518"/>
                    </a:cubicBezTo>
                    <a:cubicBezTo>
                      <a:pt x="5779" y="14180"/>
                      <a:pt x="236" y="22988"/>
                      <a:pt x="92" y="24387"/>
                    </a:cubicBezTo>
                    <a:cubicBezTo>
                      <a:pt x="0" y="25273"/>
                      <a:pt x="1409" y="25863"/>
                      <a:pt x="2753" y="25863"/>
                    </a:cubicBezTo>
                    <a:cubicBezTo>
                      <a:pt x="3532" y="25863"/>
                      <a:pt x="4290" y="25664"/>
                      <a:pt x="4719" y="25209"/>
                    </a:cubicBezTo>
                    <a:cubicBezTo>
                      <a:pt x="5912" y="23946"/>
                      <a:pt x="11277" y="17677"/>
                      <a:pt x="11751" y="14558"/>
                    </a:cubicBezTo>
                    <a:cubicBezTo>
                      <a:pt x="12031" y="12716"/>
                      <a:pt x="11583" y="7820"/>
                      <a:pt x="9057" y="2106"/>
                    </a:cubicBezTo>
                    <a:cubicBezTo>
                      <a:pt x="8392" y="601"/>
                      <a:pt x="7386" y="1"/>
                      <a:pt x="6398" y="1"/>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5506225" y="-351100"/>
                <a:ext cx="181575" cy="198525"/>
              </a:xfrm>
              <a:custGeom>
                <a:avLst/>
                <a:gdLst/>
                <a:ahLst/>
                <a:cxnLst/>
                <a:rect l="l" t="t" r="r" b="b"/>
                <a:pathLst>
                  <a:path w="7263" h="7941" extrusionOk="0">
                    <a:moveTo>
                      <a:pt x="2708" y="0"/>
                    </a:moveTo>
                    <a:cubicBezTo>
                      <a:pt x="2667" y="0"/>
                      <a:pt x="2642" y="4"/>
                      <a:pt x="2634" y="12"/>
                    </a:cubicBezTo>
                    <a:cubicBezTo>
                      <a:pt x="2510" y="135"/>
                      <a:pt x="1438" y="2311"/>
                      <a:pt x="944" y="3168"/>
                    </a:cubicBezTo>
                    <a:cubicBezTo>
                      <a:pt x="0" y="4819"/>
                      <a:pt x="1120" y="7587"/>
                      <a:pt x="1316" y="7855"/>
                    </a:cubicBezTo>
                    <a:cubicBezTo>
                      <a:pt x="1361" y="7916"/>
                      <a:pt x="1454" y="7941"/>
                      <a:pt x="1577" y="7941"/>
                    </a:cubicBezTo>
                    <a:cubicBezTo>
                      <a:pt x="1613" y="7941"/>
                      <a:pt x="1651" y="7939"/>
                      <a:pt x="1691" y="7935"/>
                    </a:cubicBezTo>
                    <a:cubicBezTo>
                      <a:pt x="1732" y="7933"/>
                      <a:pt x="1770" y="7929"/>
                      <a:pt x="1809" y="7918"/>
                    </a:cubicBezTo>
                    <a:cubicBezTo>
                      <a:pt x="1986" y="7890"/>
                      <a:pt x="2160" y="7840"/>
                      <a:pt x="2326" y="7774"/>
                    </a:cubicBezTo>
                    <a:cubicBezTo>
                      <a:pt x="2362" y="7762"/>
                      <a:pt x="2396" y="7749"/>
                      <a:pt x="2430" y="7734"/>
                    </a:cubicBezTo>
                    <a:cubicBezTo>
                      <a:pt x="2608" y="7665"/>
                      <a:pt x="2779" y="7580"/>
                      <a:pt x="2942" y="7481"/>
                    </a:cubicBezTo>
                    <a:cubicBezTo>
                      <a:pt x="2980" y="7457"/>
                      <a:pt x="3016" y="7435"/>
                      <a:pt x="3050" y="7412"/>
                    </a:cubicBezTo>
                    <a:cubicBezTo>
                      <a:pt x="3239" y="7276"/>
                      <a:pt x="3367" y="7137"/>
                      <a:pt x="3381" y="7010"/>
                    </a:cubicBezTo>
                    <a:cubicBezTo>
                      <a:pt x="3436" y="6473"/>
                      <a:pt x="3274" y="5150"/>
                      <a:pt x="3655" y="4747"/>
                    </a:cubicBezTo>
                    <a:cubicBezTo>
                      <a:pt x="4371" y="3993"/>
                      <a:pt x="5114" y="3994"/>
                      <a:pt x="5845" y="3402"/>
                    </a:cubicBezTo>
                    <a:cubicBezTo>
                      <a:pt x="7041" y="2440"/>
                      <a:pt x="7150" y="1162"/>
                      <a:pt x="7263" y="834"/>
                    </a:cubicBezTo>
                    <a:cubicBezTo>
                      <a:pt x="7263" y="834"/>
                      <a:pt x="3310"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5478700" y="-213700"/>
                <a:ext cx="17725" cy="60975"/>
              </a:xfrm>
              <a:custGeom>
                <a:avLst/>
                <a:gdLst/>
                <a:ahLst/>
                <a:cxnLst/>
                <a:rect l="l" t="t" r="r" b="b"/>
                <a:pathLst>
                  <a:path w="709" h="2439" extrusionOk="0">
                    <a:moveTo>
                      <a:pt x="48" y="1"/>
                    </a:moveTo>
                    <a:cubicBezTo>
                      <a:pt x="25" y="1"/>
                      <a:pt x="1" y="16"/>
                      <a:pt x="1" y="44"/>
                    </a:cubicBezTo>
                    <a:cubicBezTo>
                      <a:pt x="83" y="882"/>
                      <a:pt x="247" y="1675"/>
                      <a:pt x="590" y="2439"/>
                    </a:cubicBezTo>
                    <a:cubicBezTo>
                      <a:pt x="631" y="2437"/>
                      <a:pt x="669" y="2433"/>
                      <a:pt x="708" y="2424"/>
                    </a:cubicBezTo>
                    <a:cubicBezTo>
                      <a:pt x="479" y="1635"/>
                      <a:pt x="247" y="839"/>
                      <a:pt x="90" y="32"/>
                    </a:cubicBezTo>
                    <a:cubicBezTo>
                      <a:pt x="86" y="11"/>
                      <a:pt x="67" y="1"/>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5462950" y="-217825"/>
                <a:ext cx="17500" cy="61100"/>
              </a:xfrm>
              <a:custGeom>
                <a:avLst/>
                <a:gdLst/>
                <a:ahLst/>
                <a:cxnLst/>
                <a:rect l="l" t="t" r="r" b="b"/>
                <a:pathLst>
                  <a:path w="700" h="2444" extrusionOk="0">
                    <a:moveTo>
                      <a:pt x="46" y="0"/>
                    </a:moveTo>
                    <a:cubicBezTo>
                      <a:pt x="23" y="0"/>
                      <a:pt x="0" y="15"/>
                      <a:pt x="2" y="40"/>
                    </a:cubicBezTo>
                    <a:cubicBezTo>
                      <a:pt x="77" y="884"/>
                      <a:pt x="247" y="1679"/>
                      <a:pt x="595" y="2443"/>
                    </a:cubicBezTo>
                    <a:cubicBezTo>
                      <a:pt x="631" y="2431"/>
                      <a:pt x="665" y="2418"/>
                      <a:pt x="699" y="2403"/>
                    </a:cubicBezTo>
                    <a:cubicBezTo>
                      <a:pt x="475" y="1619"/>
                      <a:pt x="246" y="832"/>
                      <a:pt x="87" y="31"/>
                    </a:cubicBezTo>
                    <a:cubicBezTo>
                      <a:pt x="83" y="10"/>
                      <a:pt x="65"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5446825" y="-223450"/>
                <a:ext cx="16850" cy="59400"/>
              </a:xfrm>
              <a:custGeom>
                <a:avLst/>
                <a:gdLst/>
                <a:ahLst/>
                <a:cxnLst/>
                <a:rect l="l" t="t" r="r" b="b"/>
                <a:pathLst>
                  <a:path w="674" h="2376" extrusionOk="0">
                    <a:moveTo>
                      <a:pt x="46" y="1"/>
                    </a:moveTo>
                    <a:cubicBezTo>
                      <a:pt x="23" y="1"/>
                      <a:pt x="0" y="15"/>
                      <a:pt x="4" y="44"/>
                    </a:cubicBezTo>
                    <a:cubicBezTo>
                      <a:pt x="77" y="858"/>
                      <a:pt x="238" y="1630"/>
                      <a:pt x="565" y="2375"/>
                    </a:cubicBezTo>
                    <a:cubicBezTo>
                      <a:pt x="604" y="2351"/>
                      <a:pt x="640" y="2329"/>
                      <a:pt x="674" y="2306"/>
                    </a:cubicBezTo>
                    <a:cubicBezTo>
                      <a:pt x="458" y="1557"/>
                      <a:pt x="240" y="798"/>
                      <a:pt x="90" y="33"/>
                    </a:cubicBezTo>
                    <a:cubicBezTo>
                      <a:pt x="86" y="11"/>
                      <a:pt x="66" y="1"/>
                      <a:pt x="46" y="1"/>
                    </a:cubicBezTo>
                    <a:close/>
                  </a:path>
                </a:pathLst>
              </a:custGeom>
              <a:solidFill>
                <a:srgbClr val="EF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5456325" y="-969000"/>
                <a:ext cx="328200" cy="676025"/>
              </a:xfrm>
              <a:custGeom>
                <a:avLst/>
                <a:gdLst/>
                <a:ahLst/>
                <a:cxnLst/>
                <a:rect l="l" t="t" r="r" b="b"/>
                <a:pathLst>
                  <a:path w="13128" h="27041" extrusionOk="0">
                    <a:moveTo>
                      <a:pt x="6797" y="1"/>
                    </a:moveTo>
                    <a:cubicBezTo>
                      <a:pt x="5091" y="1"/>
                      <a:pt x="3355" y="1286"/>
                      <a:pt x="3433" y="3914"/>
                    </a:cubicBezTo>
                    <a:cubicBezTo>
                      <a:pt x="3487" y="5690"/>
                      <a:pt x="5991" y="13150"/>
                      <a:pt x="5974" y="13876"/>
                    </a:cubicBezTo>
                    <a:cubicBezTo>
                      <a:pt x="5958" y="14600"/>
                      <a:pt x="90" y="23607"/>
                      <a:pt x="39" y="24764"/>
                    </a:cubicBezTo>
                    <a:cubicBezTo>
                      <a:pt x="0" y="25651"/>
                      <a:pt x="2697" y="27041"/>
                      <a:pt x="4906" y="27041"/>
                    </a:cubicBezTo>
                    <a:cubicBezTo>
                      <a:pt x="5582" y="27041"/>
                      <a:pt x="6212" y="26910"/>
                      <a:pt x="6705" y="26596"/>
                    </a:cubicBezTo>
                    <a:cubicBezTo>
                      <a:pt x="7296" y="26219"/>
                      <a:pt x="12318" y="18018"/>
                      <a:pt x="12722" y="14878"/>
                    </a:cubicBezTo>
                    <a:cubicBezTo>
                      <a:pt x="13127" y="11739"/>
                      <a:pt x="11031" y="4508"/>
                      <a:pt x="9621" y="1696"/>
                    </a:cubicBezTo>
                    <a:cubicBezTo>
                      <a:pt x="9057" y="572"/>
                      <a:pt x="7934" y="1"/>
                      <a:pt x="6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5470650" y="-395000"/>
                <a:ext cx="522225" cy="1437225"/>
              </a:xfrm>
              <a:custGeom>
                <a:avLst/>
                <a:gdLst/>
                <a:ahLst/>
                <a:cxnLst/>
                <a:rect l="l" t="t" r="r" b="b"/>
                <a:pathLst>
                  <a:path w="20889" h="57489" extrusionOk="0">
                    <a:moveTo>
                      <a:pt x="6998" y="1"/>
                    </a:moveTo>
                    <a:cubicBezTo>
                      <a:pt x="4847" y="1"/>
                      <a:pt x="2478" y="1584"/>
                      <a:pt x="1886" y="5110"/>
                    </a:cubicBezTo>
                    <a:cubicBezTo>
                      <a:pt x="448" y="13667"/>
                      <a:pt x="0" y="27327"/>
                      <a:pt x="130" y="29184"/>
                    </a:cubicBezTo>
                    <a:cubicBezTo>
                      <a:pt x="258" y="31038"/>
                      <a:pt x="14473" y="52122"/>
                      <a:pt x="14507" y="52638"/>
                    </a:cubicBezTo>
                    <a:cubicBezTo>
                      <a:pt x="14507" y="52638"/>
                      <a:pt x="13992" y="53425"/>
                      <a:pt x="13409" y="54366"/>
                    </a:cubicBezTo>
                    <a:cubicBezTo>
                      <a:pt x="13406" y="54371"/>
                      <a:pt x="13403" y="54375"/>
                      <a:pt x="13401" y="54381"/>
                    </a:cubicBezTo>
                    <a:cubicBezTo>
                      <a:pt x="12575" y="55703"/>
                      <a:pt x="11611" y="57325"/>
                      <a:pt x="11755" y="57460"/>
                    </a:cubicBezTo>
                    <a:cubicBezTo>
                      <a:pt x="11777" y="57479"/>
                      <a:pt x="11813" y="57489"/>
                      <a:pt x="11861" y="57489"/>
                    </a:cubicBezTo>
                    <a:cubicBezTo>
                      <a:pt x="12969" y="57489"/>
                      <a:pt x="20652" y="52490"/>
                      <a:pt x="20824" y="51905"/>
                    </a:cubicBezTo>
                    <a:cubicBezTo>
                      <a:pt x="20888" y="51671"/>
                      <a:pt x="20266" y="50805"/>
                      <a:pt x="19733" y="50039"/>
                    </a:cubicBezTo>
                    <a:cubicBezTo>
                      <a:pt x="19347" y="49494"/>
                      <a:pt x="19017" y="49001"/>
                      <a:pt x="19002" y="48834"/>
                    </a:cubicBezTo>
                    <a:cubicBezTo>
                      <a:pt x="17681" y="33336"/>
                      <a:pt x="8277" y="27660"/>
                      <a:pt x="8131" y="26069"/>
                    </a:cubicBezTo>
                    <a:cubicBezTo>
                      <a:pt x="7987" y="24476"/>
                      <a:pt x="15532" y="9192"/>
                      <a:pt x="10145" y="1548"/>
                    </a:cubicBezTo>
                    <a:cubicBezTo>
                      <a:pt x="9435" y="540"/>
                      <a:pt x="8253" y="1"/>
                      <a:pt x="69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5180375" y="856000"/>
                <a:ext cx="231950" cy="186225"/>
              </a:xfrm>
              <a:custGeom>
                <a:avLst/>
                <a:gdLst/>
                <a:ahLst/>
                <a:cxnLst/>
                <a:rect l="l" t="t" r="r" b="b"/>
                <a:pathLst>
                  <a:path w="9278" h="7449" extrusionOk="0">
                    <a:moveTo>
                      <a:pt x="8122" y="0"/>
                    </a:moveTo>
                    <a:cubicBezTo>
                      <a:pt x="4007" y="4192"/>
                      <a:pt x="2458" y="5202"/>
                      <a:pt x="1921" y="5202"/>
                    </a:cubicBezTo>
                    <a:cubicBezTo>
                      <a:pt x="1461" y="5202"/>
                      <a:pt x="1744" y="4459"/>
                      <a:pt x="1790" y="4341"/>
                    </a:cubicBezTo>
                    <a:lnTo>
                      <a:pt x="1790" y="4341"/>
                    </a:lnTo>
                    <a:cubicBezTo>
                      <a:pt x="964" y="5663"/>
                      <a:pt x="0" y="7285"/>
                      <a:pt x="144" y="7420"/>
                    </a:cubicBezTo>
                    <a:cubicBezTo>
                      <a:pt x="166" y="7439"/>
                      <a:pt x="202" y="7449"/>
                      <a:pt x="250" y="7449"/>
                    </a:cubicBezTo>
                    <a:cubicBezTo>
                      <a:pt x="1358" y="7449"/>
                      <a:pt x="9041" y="2450"/>
                      <a:pt x="9213" y="1865"/>
                    </a:cubicBezTo>
                    <a:cubicBezTo>
                      <a:pt x="9277" y="1631"/>
                      <a:pt x="8655" y="765"/>
                      <a:pt x="8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5453150" y="-396525"/>
                <a:ext cx="524725" cy="1468975"/>
              </a:xfrm>
              <a:custGeom>
                <a:avLst/>
                <a:gdLst/>
                <a:ahLst/>
                <a:cxnLst/>
                <a:rect l="l" t="t" r="r" b="b"/>
                <a:pathLst>
                  <a:path w="20989" h="58759" extrusionOk="0">
                    <a:moveTo>
                      <a:pt x="11391" y="1"/>
                    </a:moveTo>
                    <a:cubicBezTo>
                      <a:pt x="9227" y="1"/>
                      <a:pt x="6854" y="1637"/>
                      <a:pt x="6292" y="5243"/>
                    </a:cubicBezTo>
                    <a:cubicBezTo>
                      <a:pt x="5186" y="12360"/>
                      <a:pt x="4780" y="25969"/>
                      <a:pt x="4761" y="27832"/>
                    </a:cubicBezTo>
                    <a:cubicBezTo>
                      <a:pt x="4723" y="30782"/>
                      <a:pt x="5662" y="54695"/>
                      <a:pt x="5671" y="55153"/>
                    </a:cubicBezTo>
                    <a:cubicBezTo>
                      <a:pt x="5671" y="55153"/>
                      <a:pt x="4611" y="55755"/>
                      <a:pt x="3422" y="56455"/>
                    </a:cubicBezTo>
                    <a:cubicBezTo>
                      <a:pt x="1831" y="57398"/>
                      <a:pt x="1" y="58523"/>
                      <a:pt x="146" y="58649"/>
                    </a:cubicBezTo>
                    <a:cubicBezTo>
                      <a:pt x="235" y="58725"/>
                      <a:pt x="599" y="58759"/>
                      <a:pt x="1147" y="58759"/>
                    </a:cubicBezTo>
                    <a:cubicBezTo>
                      <a:pt x="3922" y="58759"/>
                      <a:pt x="11404" y="57898"/>
                      <a:pt x="11537" y="57384"/>
                    </a:cubicBezTo>
                    <a:cubicBezTo>
                      <a:pt x="11589" y="57173"/>
                      <a:pt x="11347" y="56609"/>
                      <a:pt x="11122" y="56063"/>
                    </a:cubicBezTo>
                    <a:cubicBezTo>
                      <a:pt x="10920" y="55569"/>
                      <a:pt x="10745" y="55093"/>
                      <a:pt x="10823" y="54915"/>
                    </a:cubicBezTo>
                    <a:cubicBezTo>
                      <a:pt x="17476" y="39591"/>
                      <a:pt x="13764" y="27625"/>
                      <a:pt x="13568" y="26039"/>
                    </a:cubicBezTo>
                    <a:cubicBezTo>
                      <a:pt x="13382" y="24451"/>
                      <a:pt x="20989" y="9946"/>
                      <a:pt x="14446" y="1443"/>
                    </a:cubicBezTo>
                    <a:cubicBezTo>
                      <a:pt x="13719" y="500"/>
                      <a:pt x="12587" y="1"/>
                      <a:pt x="11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5453150" y="1005050"/>
                <a:ext cx="289700" cy="67400"/>
              </a:xfrm>
              <a:custGeom>
                <a:avLst/>
                <a:gdLst/>
                <a:ahLst/>
                <a:cxnLst/>
                <a:rect l="l" t="t" r="r" b="b"/>
                <a:pathLst>
                  <a:path w="11588" h="2696" extrusionOk="0">
                    <a:moveTo>
                      <a:pt x="11122" y="0"/>
                    </a:moveTo>
                    <a:cubicBezTo>
                      <a:pt x="7043" y="1026"/>
                      <a:pt x="4926" y="1350"/>
                      <a:pt x="3878" y="1350"/>
                    </a:cubicBezTo>
                    <a:cubicBezTo>
                      <a:pt x="2085" y="1350"/>
                      <a:pt x="3426" y="401"/>
                      <a:pt x="3426" y="401"/>
                    </a:cubicBezTo>
                    <a:lnTo>
                      <a:pt x="3422" y="392"/>
                    </a:lnTo>
                    <a:cubicBezTo>
                      <a:pt x="1829" y="1335"/>
                      <a:pt x="1" y="2460"/>
                      <a:pt x="144" y="2586"/>
                    </a:cubicBezTo>
                    <a:cubicBezTo>
                      <a:pt x="234" y="2662"/>
                      <a:pt x="598" y="2696"/>
                      <a:pt x="1146" y="2696"/>
                    </a:cubicBezTo>
                    <a:cubicBezTo>
                      <a:pt x="3922" y="2696"/>
                      <a:pt x="11404" y="1835"/>
                      <a:pt x="11537" y="1321"/>
                    </a:cubicBezTo>
                    <a:cubicBezTo>
                      <a:pt x="11588" y="1110"/>
                      <a:pt x="11345" y="546"/>
                      <a:pt x="11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5140375" y="508750"/>
                <a:ext cx="59500" cy="359400"/>
              </a:xfrm>
              <a:custGeom>
                <a:avLst/>
                <a:gdLst/>
                <a:ahLst/>
                <a:cxnLst/>
                <a:rect l="l" t="t" r="r" b="b"/>
                <a:pathLst>
                  <a:path w="2380" h="14376" extrusionOk="0">
                    <a:moveTo>
                      <a:pt x="2306" y="0"/>
                    </a:moveTo>
                    <a:cubicBezTo>
                      <a:pt x="2288" y="0"/>
                      <a:pt x="2270" y="12"/>
                      <a:pt x="2269" y="36"/>
                    </a:cubicBezTo>
                    <a:cubicBezTo>
                      <a:pt x="2062" y="4830"/>
                      <a:pt x="1143" y="9662"/>
                      <a:pt x="11" y="14308"/>
                    </a:cubicBezTo>
                    <a:cubicBezTo>
                      <a:pt x="1" y="14350"/>
                      <a:pt x="31" y="14375"/>
                      <a:pt x="63" y="14375"/>
                    </a:cubicBezTo>
                    <a:cubicBezTo>
                      <a:pt x="84" y="14375"/>
                      <a:pt x="106" y="14363"/>
                      <a:pt x="115" y="14337"/>
                    </a:cubicBezTo>
                    <a:cubicBezTo>
                      <a:pt x="1787" y="9881"/>
                      <a:pt x="2380" y="4771"/>
                      <a:pt x="2342" y="36"/>
                    </a:cubicBezTo>
                    <a:cubicBezTo>
                      <a:pt x="2341" y="12"/>
                      <a:pt x="2324" y="0"/>
                      <a:pt x="2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5350525" y="-183350"/>
                <a:ext cx="46775" cy="763150"/>
              </a:xfrm>
              <a:custGeom>
                <a:avLst/>
                <a:gdLst/>
                <a:ahLst/>
                <a:cxnLst/>
                <a:rect l="l" t="t" r="r" b="b"/>
                <a:pathLst>
                  <a:path w="1871" h="30526" extrusionOk="0">
                    <a:moveTo>
                      <a:pt x="1798" y="0"/>
                    </a:moveTo>
                    <a:cubicBezTo>
                      <a:pt x="1763" y="0"/>
                      <a:pt x="1729" y="22"/>
                      <a:pt x="1727" y="66"/>
                    </a:cubicBezTo>
                    <a:cubicBezTo>
                      <a:pt x="1527" y="5198"/>
                      <a:pt x="1105" y="10298"/>
                      <a:pt x="545" y="15401"/>
                    </a:cubicBezTo>
                    <a:cubicBezTo>
                      <a:pt x="0" y="20367"/>
                      <a:pt x="93" y="25244"/>
                      <a:pt x="804" y="30190"/>
                    </a:cubicBezTo>
                    <a:cubicBezTo>
                      <a:pt x="819" y="30296"/>
                      <a:pt x="931" y="30526"/>
                      <a:pt x="963" y="30526"/>
                    </a:cubicBezTo>
                    <a:cubicBezTo>
                      <a:pt x="970" y="30526"/>
                      <a:pt x="973" y="30516"/>
                      <a:pt x="972" y="30494"/>
                    </a:cubicBezTo>
                    <a:cubicBezTo>
                      <a:pt x="789" y="28041"/>
                      <a:pt x="553" y="25273"/>
                      <a:pt x="485" y="22813"/>
                    </a:cubicBezTo>
                    <a:cubicBezTo>
                      <a:pt x="416" y="20257"/>
                      <a:pt x="641" y="17725"/>
                      <a:pt x="910" y="15187"/>
                    </a:cubicBezTo>
                    <a:cubicBezTo>
                      <a:pt x="1445" y="10159"/>
                      <a:pt x="1822" y="5129"/>
                      <a:pt x="1870" y="71"/>
                    </a:cubicBezTo>
                    <a:cubicBezTo>
                      <a:pt x="1870" y="24"/>
                      <a:pt x="1834"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5483825" y="-417925"/>
                <a:ext cx="561350" cy="894850"/>
              </a:xfrm>
              <a:custGeom>
                <a:avLst/>
                <a:gdLst/>
                <a:ahLst/>
                <a:cxnLst/>
                <a:rect l="l" t="t" r="r" b="b"/>
                <a:pathLst>
                  <a:path w="22454" h="35794" extrusionOk="0">
                    <a:moveTo>
                      <a:pt x="3281" y="1"/>
                    </a:moveTo>
                    <a:cubicBezTo>
                      <a:pt x="3281" y="1"/>
                      <a:pt x="411" y="11511"/>
                      <a:pt x="191" y="21622"/>
                    </a:cubicBezTo>
                    <a:cubicBezTo>
                      <a:pt x="1" y="30351"/>
                      <a:pt x="638" y="34536"/>
                      <a:pt x="638" y="34536"/>
                    </a:cubicBezTo>
                    <a:cubicBezTo>
                      <a:pt x="638" y="34536"/>
                      <a:pt x="4592" y="35794"/>
                      <a:pt x="9386" y="35794"/>
                    </a:cubicBezTo>
                    <a:cubicBezTo>
                      <a:pt x="10178" y="35794"/>
                      <a:pt x="10993" y="35760"/>
                      <a:pt x="11817" y="35680"/>
                    </a:cubicBezTo>
                    <a:cubicBezTo>
                      <a:pt x="11770" y="31063"/>
                      <a:pt x="12768" y="22635"/>
                      <a:pt x="12768" y="22635"/>
                    </a:cubicBezTo>
                    <a:cubicBezTo>
                      <a:pt x="12768" y="22635"/>
                      <a:pt x="14658" y="30129"/>
                      <a:pt x="15205" y="35067"/>
                    </a:cubicBezTo>
                    <a:cubicBezTo>
                      <a:pt x="16493" y="34722"/>
                      <a:pt x="17753" y="34217"/>
                      <a:pt x="18938" y="33523"/>
                    </a:cubicBezTo>
                    <a:cubicBezTo>
                      <a:pt x="18938" y="33523"/>
                      <a:pt x="18154" y="24384"/>
                      <a:pt x="18332" y="21234"/>
                    </a:cubicBezTo>
                    <a:cubicBezTo>
                      <a:pt x="18509" y="18084"/>
                      <a:pt x="22454" y="8872"/>
                      <a:pt x="17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5361050" y="-1410300"/>
                <a:ext cx="417175" cy="660500"/>
              </a:xfrm>
              <a:custGeom>
                <a:avLst/>
                <a:gdLst/>
                <a:ahLst/>
                <a:cxnLst/>
                <a:rect l="l" t="t" r="r" b="b"/>
                <a:pathLst>
                  <a:path w="16687" h="26420" extrusionOk="0">
                    <a:moveTo>
                      <a:pt x="7438" y="0"/>
                    </a:moveTo>
                    <a:cubicBezTo>
                      <a:pt x="5068" y="0"/>
                      <a:pt x="3606" y="1683"/>
                      <a:pt x="2731" y="2367"/>
                    </a:cubicBezTo>
                    <a:cubicBezTo>
                      <a:pt x="2731" y="2367"/>
                      <a:pt x="5578" y="3089"/>
                      <a:pt x="5750" y="3867"/>
                    </a:cubicBezTo>
                    <a:cubicBezTo>
                      <a:pt x="5922" y="4645"/>
                      <a:pt x="1" y="25002"/>
                      <a:pt x="8871" y="26299"/>
                    </a:cubicBezTo>
                    <a:cubicBezTo>
                      <a:pt x="9431" y="26381"/>
                      <a:pt x="9947" y="26419"/>
                      <a:pt x="10422" y="26419"/>
                    </a:cubicBezTo>
                    <a:cubicBezTo>
                      <a:pt x="16687" y="26419"/>
                      <a:pt x="15702" y="19756"/>
                      <a:pt x="13683" y="19134"/>
                    </a:cubicBezTo>
                    <a:cubicBezTo>
                      <a:pt x="11513" y="18465"/>
                      <a:pt x="13608" y="1652"/>
                      <a:pt x="9116" y="266"/>
                    </a:cubicBezTo>
                    <a:cubicBezTo>
                      <a:pt x="8512" y="80"/>
                      <a:pt x="7953" y="0"/>
                      <a:pt x="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5487450" y="-1011875"/>
                <a:ext cx="499875" cy="666250"/>
              </a:xfrm>
              <a:custGeom>
                <a:avLst/>
                <a:gdLst/>
                <a:ahLst/>
                <a:cxnLst/>
                <a:rect l="l" t="t" r="r" b="b"/>
                <a:pathLst>
                  <a:path w="19995" h="26650" extrusionOk="0">
                    <a:moveTo>
                      <a:pt x="9820" y="1"/>
                    </a:moveTo>
                    <a:cubicBezTo>
                      <a:pt x="8093" y="1"/>
                      <a:pt x="6346" y="1257"/>
                      <a:pt x="5133" y="2390"/>
                    </a:cubicBezTo>
                    <a:cubicBezTo>
                      <a:pt x="2309" y="5029"/>
                      <a:pt x="523" y="11176"/>
                      <a:pt x="367" y="12403"/>
                    </a:cubicBezTo>
                    <a:cubicBezTo>
                      <a:pt x="0" y="15296"/>
                      <a:pt x="2501" y="16830"/>
                      <a:pt x="2501" y="16830"/>
                    </a:cubicBezTo>
                    <a:lnTo>
                      <a:pt x="3121" y="25063"/>
                    </a:lnTo>
                    <a:cubicBezTo>
                      <a:pt x="3121" y="25063"/>
                      <a:pt x="5283" y="26650"/>
                      <a:pt x="9055" y="26650"/>
                    </a:cubicBezTo>
                    <a:cubicBezTo>
                      <a:pt x="11345" y="26650"/>
                      <a:pt x="14230" y="26065"/>
                      <a:pt x="17584" y="24185"/>
                    </a:cubicBezTo>
                    <a:cubicBezTo>
                      <a:pt x="17584" y="24185"/>
                      <a:pt x="19995" y="7312"/>
                      <a:pt x="11960" y="780"/>
                    </a:cubicBezTo>
                    <a:cubicBezTo>
                      <a:pt x="11278" y="226"/>
                      <a:pt x="10551" y="1"/>
                      <a:pt x="98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5406400" y="-616425"/>
                <a:ext cx="190000" cy="39100"/>
              </a:xfrm>
              <a:custGeom>
                <a:avLst/>
                <a:gdLst/>
                <a:ahLst/>
                <a:cxnLst/>
                <a:rect l="l" t="t" r="r" b="b"/>
                <a:pathLst>
                  <a:path w="7600" h="1564" extrusionOk="0">
                    <a:moveTo>
                      <a:pt x="92" y="1"/>
                    </a:moveTo>
                    <a:cubicBezTo>
                      <a:pt x="34" y="1"/>
                      <a:pt x="1" y="88"/>
                      <a:pt x="60" y="132"/>
                    </a:cubicBezTo>
                    <a:cubicBezTo>
                      <a:pt x="1319" y="1069"/>
                      <a:pt x="2612" y="1564"/>
                      <a:pt x="3905" y="1564"/>
                    </a:cubicBezTo>
                    <a:cubicBezTo>
                      <a:pt x="5120" y="1564"/>
                      <a:pt x="6335" y="1128"/>
                      <a:pt x="7524" y="213"/>
                    </a:cubicBezTo>
                    <a:cubicBezTo>
                      <a:pt x="7600" y="155"/>
                      <a:pt x="7559" y="47"/>
                      <a:pt x="7480" y="47"/>
                    </a:cubicBezTo>
                    <a:cubicBezTo>
                      <a:pt x="7466" y="47"/>
                      <a:pt x="7451" y="51"/>
                      <a:pt x="7434" y="59"/>
                    </a:cubicBezTo>
                    <a:cubicBezTo>
                      <a:pt x="6285" y="629"/>
                      <a:pt x="5240" y="1211"/>
                      <a:pt x="3945" y="1211"/>
                    </a:cubicBezTo>
                    <a:cubicBezTo>
                      <a:pt x="3853" y="1211"/>
                      <a:pt x="3760" y="1208"/>
                      <a:pt x="3666" y="1202"/>
                    </a:cubicBezTo>
                    <a:cubicBezTo>
                      <a:pt x="2414" y="1121"/>
                      <a:pt x="1195" y="663"/>
                      <a:pt x="128" y="12"/>
                    </a:cubicBezTo>
                    <a:cubicBezTo>
                      <a:pt x="116" y="4"/>
                      <a:pt x="103" y="1"/>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5423750" y="-605950"/>
                <a:ext cx="31875" cy="15400"/>
              </a:xfrm>
              <a:custGeom>
                <a:avLst/>
                <a:gdLst/>
                <a:ahLst/>
                <a:cxnLst/>
                <a:rect l="l" t="t" r="r" b="b"/>
                <a:pathLst>
                  <a:path w="1275" h="616" extrusionOk="0">
                    <a:moveTo>
                      <a:pt x="68" y="1"/>
                    </a:moveTo>
                    <a:cubicBezTo>
                      <a:pt x="13" y="1"/>
                      <a:pt x="0" y="83"/>
                      <a:pt x="56" y="108"/>
                    </a:cubicBezTo>
                    <a:cubicBezTo>
                      <a:pt x="261" y="193"/>
                      <a:pt x="459" y="291"/>
                      <a:pt x="655" y="392"/>
                    </a:cubicBezTo>
                    <a:cubicBezTo>
                      <a:pt x="812" y="473"/>
                      <a:pt x="969" y="579"/>
                      <a:pt x="1141" y="614"/>
                    </a:cubicBezTo>
                    <a:cubicBezTo>
                      <a:pt x="1147" y="615"/>
                      <a:pt x="1153" y="615"/>
                      <a:pt x="1158" y="615"/>
                    </a:cubicBezTo>
                    <a:cubicBezTo>
                      <a:pt x="1226" y="615"/>
                      <a:pt x="1274" y="534"/>
                      <a:pt x="1220" y="479"/>
                    </a:cubicBezTo>
                    <a:cubicBezTo>
                      <a:pt x="953" y="207"/>
                      <a:pt x="442" y="101"/>
                      <a:pt x="86" y="3"/>
                    </a:cubicBezTo>
                    <a:cubicBezTo>
                      <a:pt x="80" y="2"/>
                      <a:pt x="74" y="1"/>
                      <a:pt x="68" y="1"/>
                    </a:cubicBezTo>
                    <a:close/>
                  </a:path>
                </a:pathLst>
              </a:custGeom>
              <a:solidFill>
                <a:srgbClr val="FF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5506900" y="-1350400"/>
                <a:ext cx="307950" cy="440425"/>
              </a:xfrm>
              <a:custGeom>
                <a:avLst/>
                <a:gdLst/>
                <a:ahLst/>
                <a:cxnLst/>
                <a:rect l="l" t="t" r="r" b="b"/>
                <a:pathLst>
                  <a:path w="12318" h="17617" extrusionOk="0">
                    <a:moveTo>
                      <a:pt x="6433" y="0"/>
                    </a:moveTo>
                    <a:cubicBezTo>
                      <a:pt x="4706" y="0"/>
                      <a:pt x="2960" y="374"/>
                      <a:pt x="1991" y="1296"/>
                    </a:cubicBezTo>
                    <a:cubicBezTo>
                      <a:pt x="180" y="3017"/>
                      <a:pt x="0" y="8682"/>
                      <a:pt x="865" y="10951"/>
                    </a:cubicBezTo>
                    <a:cubicBezTo>
                      <a:pt x="1509" y="12656"/>
                      <a:pt x="3059" y="13040"/>
                      <a:pt x="4327" y="13040"/>
                    </a:cubicBezTo>
                    <a:cubicBezTo>
                      <a:pt x="5278" y="13040"/>
                      <a:pt x="6070" y="12824"/>
                      <a:pt x="6205" y="12787"/>
                    </a:cubicBezTo>
                    <a:cubicBezTo>
                      <a:pt x="6209" y="12787"/>
                      <a:pt x="6215" y="12786"/>
                      <a:pt x="6218" y="12781"/>
                    </a:cubicBezTo>
                    <a:cubicBezTo>
                      <a:pt x="6221" y="12780"/>
                      <a:pt x="6224" y="12777"/>
                      <a:pt x="6227" y="12777"/>
                    </a:cubicBezTo>
                    <a:lnTo>
                      <a:pt x="6227" y="12781"/>
                    </a:lnTo>
                    <a:cubicBezTo>
                      <a:pt x="6229" y="12837"/>
                      <a:pt x="6237" y="13377"/>
                      <a:pt x="6297" y="14002"/>
                    </a:cubicBezTo>
                    <a:cubicBezTo>
                      <a:pt x="6314" y="14185"/>
                      <a:pt x="6339" y="14372"/>
                      <a:pt x="6371" y="14555"/>
                    </a:cubicBezTo>
                    <a:cubicBezTo>
                      <a:pt x="6381" y="14646"/>
                      <a:pt x="6396" y="14733"/>
                      <a:pt x="6411" y="14819"/>
                    </a:cubicBezTo>
                    <a:cubicBezTo>
                      <a:pt x="6487" y="15217"/>
                      <a:pt x="4758" y="17617"/>
                      <a:pt x="6572" y="17617"/>
                    </a:cubicBezTo>
                    <a:cubicBezTo>
                      <a:pt x="6650" y="17617"/>
                      <a:pt x="6734" y="17612"/>
                      <a:pt x="6826" y="17603"/>
                    </a:cubicBezTo>
                    <a:cubicBezTo>
                      <a:pt x="8132" y="17471"/>
                      <a:pt x="11439" y="15200"/>
                      <a:pt x="11539" y="14673"/>
                    </a:cubicBezTo>
                    <a:cubicBezTo>
                      <a:pt x="11718" y="13755"/>
                      <a:pt x="11667" y="10568"/>
                      <a:pt x="11739" y="9404"/>
                    </a:cubicBezTo>
                    <a:cubicBezTo>
                      <a:pt x="11881" y="7376"/>
                      <a:pt x="12318" y="2396"/>
                      <a:pt x="11119" y="1218"/>
                    </a:cubicBezTo>
                    <a:cubicBezTo>
                      <a:pt x="10386" y="495"/>
                      <a:pt x="8421" y="0"/>
                      <a:pt x="6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5476050" y="-1184250"/>
                <a:ext cx="16975" cy="20850"/>
              </a:xfrm>
              <a:custGeom>
                <a:avLst/>
                <a:gdLst/>
                <a:ahLst/>
                <a:cxnLst/>
                <a:rect l="l" t="t" r="r" b="b"/>
                <a:pathLst>
                  <a:path w="679" h="834" extrusionOk="0">
                    <a:moveTo>
                      <a:pt x="327" y="0"/>
                    </a:moveTo>
                    <a:cubicBezTo>
                      <a:pt x="320" y="0"/>
                      <a:pt x="313" y="1"/>
                      <a:pt x="306" y="1"/>
                    </a:cubicBezTo>
                    <a:cubicBezTo>
                      <a:pt x="128" y="16"/>
                      <a:pt x="1" y="214"/>
                      <a:pt x="19" y="443"/>
                    </a:cubicBezTo>
                    <a:cubicBezTo>
                      <a:pt x="36" y="663"/>
                      <a:pt x="184" y="834"/>
                      <a:pt x="353" y="834"/>
                    </a:cubicBezTo>
                    <a:cubicBezTo>
                      <a:pt x="359" y="834"/>
                      <a:pt x="366" y="834"/>
                      <a:pt x="372" y="833"/>
                    </a:cubicBezTo>
                    <a:cubicBezTo>
                      <a:pt x="550" y="818"/>
                      <a:pt x="679" y="621"/>
                      <a:pt x="659" y="392"/>
                    </a:cubicBezTo>
                    <a:cubicBezTo>
                      <a:pt x="642" y="171"/>
                      <a:pt x="495" y="0"/>
                      <a:pt x="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5376750" y="-1181825"/>
                <a:ext cx="16975" cy="20875"/>
              </a:xfrm>
              <a:custGeom>
                <a:avLst/>
                <a:gdLst/>
                <a:ahLst/>
                <a:cxnLst/>
                <a:rect l="l" t="t" r="r" b="b"/>
                <a:pathLst>
                  <a:path w="679" h="835" extrusionOk="0">
                    <a:moveTo>
                      <a:pt x="325" y="1"/>
                    </a:moveTo>
                    <a:cubicBezTo>
                      <a:pt x="319" y="1"/>
                      <a:pt x="312" y="1"/>
                      <a:pt x="306" y="2"/>
                    </a:cubicBezTo>
                    <a:cubicBezTo>
                      <a:pt x="129" y="16"/>
                      <a:pt x="0" y="214"/>
                      <a:pt x="20" y="444"/>
                    </a:cubicBezTo>
                    <a:cubicBezTo>
                      <a:pt x="37" y="664"/>
                      <a:pt x="184" y="834"/>
                      <a:pt x="352" y="834"/>
                    </a:cubicBezTo>
                    <a:cubicBezTo>
                      <a:pt x="359" y="834"/>
                      <a:pt x="366" y="834"/>
                      <a:pt x="373" y="834"/>
                    </a:cubicBezTo>
                    <a:cubicBezTo>
                      <a:pt x="551" y="820"/>
                      <a:pt x="678" y="621"/>
                      <a:pt x="660" y="392"/>
                    </a:cubicBezTo>
                    <a:cubicBezTo>
                      <a:pt x="643" y="171"/>
                      <a:pt x="495"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5491000" y="-1238125"/>
                <a:ext cx="42150" cy="20575"/>
              </a:xfrm>
              <a:custGeom>
                <a:avLst/>
                <a:gdLst/>
                <a:ahLst/>
                <a:cxnLst/>
                <a:rect l="l" t="t" r="r" b="b"/>
                <a:pathLst>
                  <a:path w="1686" h="823" extrusionOk="0">
                    <a:moveTo>
                      <a:pt x="1007" y="0"/>
                    </a:moveTo>
                    <a:cubicBezTo>
                      <a:pt x="938" y="0"/>
                      <a:pt x="865" y="5"/>
                      <a:pt x="790" y="15"/>
                    </a:cubicBezTo>
                    <a:cubicBezTo>
                      <a:pt x="341" y="75"/>
                      <a:pt x="0" y="301"/>
                      <a:pt x="30" y="519"/>
                    </a:cubicBezTo>
                    <a:cubicBezTo>
                      <a:pt x="54" y="703"/>
                      <a:pt x="329" y="823"/>
                      <a:pt x="680" y="823"/>
                    </a:cubicBezTo>
                    <a:cubicBezTo>
                      <a:pt x="749" y="823"/>
                      <a:pt x="822" y="818"/>
                      <a:pt x="897" y="808"/>
                    </a:cubicBezTo>
                    <a:cubicBezTo>
                      <a:pt x="1346" y="748"/>
                      <a:pt x="1685" y="522"/>
                      <a:pt x="1657" y="302"/>
                    </a:cubicBezTo>
                    <a:cubicBezTo>
                      <a:pt x="1632" y="120"/>
                      <a:pt x="1358" y="0"/>
                      <a:pt x="10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5385625" y="-1234125"/>
                <a:ext cx="42500" cy="21625"/>
              </a:xfrm>
              <a:custGeom>
                <a:avLst/>
                <a:gdLst/>
                <a:ahLst/>
                <a:cxnLst/>
                <a:rect l="l" t="t" r="r" b="b"/>
                <a:pathLst>
                  <a:path w="1700" h="865" extrusionOk="0">
                    <a:moveTo>
                      <a:pt x="587" y="1"/>
                    </a:moveTo>
                    <a:cubicBezTo>
                      <a:pt x="304" y="1"/>
                      <a:pt x="87" y="92"/>
                      <a:pt x="50" y="247"/>
                    </a:cubicBezTo>
                    <a:cubicBezTo>
                      <a:pt x="1" y="462"/>
                      <a:pt x="318" y="720"/>
                      <a:pt x="759" y="821"/>
                    </a:cubicBezTo>
                    <a:cubicBezTo>
                      <a:pt x="882" y="850"/>
                      <a:pt x="1002" y="864"/>
                      <a:pt x="1112" y="864"/>
                    </a:cubicBezTo>
                    <a:cubicBezTo>
                      <a:pt x="1395" y="864"/>
                      <a:pt x="1613" y="773"/>
                      <a:pt x="1648" y="618"/>
                    </a:cubicBezTo>
                    <a:cubicBezTo>
                      <a:pt x="1699" y="402"/>
                      <a:pt x="1381" y="145"/>
                      <a:pt x="941" y="43"/>
                    </a:cubicBezTo>
                    <a:cubicBezTo>
                      <a:pt x="817" y="14"/>
                      <a:pt x="697" y="1"/>
                      <a:pt x="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5450425" y="-1220475"/>
                <a:ext cx="31050" cy="88625"/>
              </a:xfrm>
              <a:custGeom>
                <a:avLst/>
                <a:gdLst/>
                <a:ahLst/>
                <a:cxnLst/>
                <a:rect l="l" t="t" r="r" b="b"/>
                <a:pathLst>
                  <a:path w="1242" h="3545" extrusionOk="0">
                    <a:moveTo>
                      <a:pt x="693" y="1"/>
                    </a:moveTo>
                    <a:cubicBezTo>
                      <a:pt x="672" y="1"/>
                      <a:pt x="652" y="13"/>
                      <a:pt x="646" y="39"/>
                    </a:cubicBezTo>
                    <a:cubicBezTo>
                      <a:pt x="405" y="976"/>
                      <a:pt x="1" y="3491"/>
                      <a:pt x="459" y="3541"/>
                    </a:cubicBezTo>
                    <a:cubicBezTo>
                      <a:pt x="482" y="3543"/>
                      <a:pt x="506" y="3545"/>
                      <a:pt x="530" y="3545"/>
                    </a:cubicBezTo>
                    <a:cubicBezTo>
                      <a:pt x="771" y="3545"/>
                      <a:pt x="1029" y="3420"/>
                      <a:pt x="1179" y="3285"/>
                    </a:cubicBezTo>
                    <a:cubicBezTo>
                      <a:pt x="1241" y="3228"/>
                      <a:pt x="1201" y="3140"/>
                      <a:pt x="1133" y="3140"/>
                    </a:cubicBezTo>
                    <a:cubicBezTo>
                      <a:pt x="1119" y="3140"/>
                      <a:pt x="1103" y="3144"/>
                      <a:pt x="1087" y="3153"/>
                    </a:cubicBezTo>
                    <a:cubicBezTo>
                      <a:pt x="1002" y="3203"/>
                      <a:pt x="818" y="3309"/>
                      <a:pt x="672" y="3309"/>
                    </a:cubicBezTo>
                    <a:cubicBezTo>
                      <a:pt x="617" y="3309"/>
                      <a:pt x="568" y="3294"/>
                      <a:pt x="531" y="3255"/>
                    </a:cubicBezTo>
                    <a:cubicBezTo>
                      <a:pt x="365" y="3078"/>
                      <a:pt x="685" y="647"/>
                      <a:pt x="742" y="57"/>
                    </a:cubicBezTo>
                    <a:cubicBezTo>
                      <a:pt x="748" y="21"/>
                      <a:pt x="720"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5420775" y="-1122625"/>
                <a:ext cx="49325" cy="34275"/>
              </a:xfrm>
              <a:custGeom>
                <a:avLst/>
                <a:gdLst/>
                <a:ahLst/>
                <a:cxnLst/>
                <a:rect l="l" t="t" r="r" b="b"/>
                <a:pathLst>
                  <a:path w="1973" h="1371" extrusionOk="0">
                    <a:moveTo>
                      <a:pt x="1520" y="1"/>
                    </a:moveTo>
                    <a:cubicBezTo>
                      <a:pt x="1491" y="1"/>
                      <a:pt x="1461" y="4"/>
                      <a:pt x="1429" y="10"/>
                    </a:cubicBezTo>
                    <a:cubicBezTo>
                      <a:pt x="1220" y="53"/>
                      <a:pt x="1094" y="207"/>
                      <a:pt x="902" y="246"/>
                    </a:cubicBezTo>
                    <a:cubicBezTo>
                      <a:pt x="642" y="297"/>
                      <a:pt x="449" y="240"/>
                      <a:pt x="210" y="408"/>
                    </a:cubicBezTo>
                    <a:cubicBezTo>
                      <a:pt x="37" y="531"/>
                      <a:pt x="0" y="713"/>
                      <a:pt x="43" y="882"/>
                    </a:cubicBezTo>
                    <a:cubicBezTo>
                      <a:pt x="52" y="935"/>
                      <a:pt x="72" y="984"/>
                      <a:pt x="100" y="1028"/>
                    </a:cubicBezTo>
                    <a:cubicBezTo>
                      <a:pt x="127" y="1092"/>
                      <a:pt x="169" y="1149"/>
                      <a:pt x="222" y="1195"/>
                    </a:cubicBezTo>
                    <a:cubicBezTo>
                      <a:pt x="271" y="1240"/>
                      <a:pt x="328" y="1276"/>
                      <a:pt x="389" y="1303"/>
                    </a:cubicBezTo>
                    <a:cubicBezTo>
                      <a:pt x="502" y="1352"/>
                      <a:pt x="631" y="1371"/>
                      <a:pt x="763" y="1371"/>
                    </a:cubicBezTo>
                    <a:cubicBezTo>
                      <a:pt x="937" y="1371"/>
                      <a:pt x="1114" y="1337"/>
                      <a:pt x="1257" y="1292"/>
                    </a:cubicBezTo>
                    <a:cubicBezTo>
                      <a:pt x="1562" y="1197"/>
                      <a:pt x="1893" y="972"/>
                      <a:pt x="1960" y="650"/>
                    </a:cubicBezTo>
                    <a:cubicBezTo>
                      <a:pt x="1969" y="610"/>
                      <a:pt x="1972" y="568"/>
                      <a:pt x="1972" y="526"/>
                    </a:cubicBezTo>
                    <a:cubicBezTo>
                      <a:pt x="1968" y="508"/>
                      <a:pt x="1972" y="495"/>
                      <a:pt x="1966" y="477"/>
                    </a:cubicBezTo>
                    <a:cubicBezTo>
                      <a:pt x="1962" y="430"/>
                      <a:pt x="1951" y="384"/>
                      <a:pt x="1938" y="339"/>
                    </a:cubicBezTo>
                    <a:lnTo>
                      <a:pt x="1938" y="330"/>
                    </a:lnTo>
                    <a:cubicBezTo>
                      <a:pt x="1871" y="152"/>
                      <a:pt x="1727" y="1"/>
                      <a:pt x="1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5509750" y="-1379600"/>
                <a:ext cx="347950" cy="223675"/>
              </a:xfrm>
              <a:custGeom>
                <a:avLst/>
                <a:gdLst/>
                <a:ahLst/>
                <a:cxnLst/>
                <a:rect l="l" t="t" r="r" b="b"/>
                <a:pathLst>
                  <a:path w="13918" h="8947" extrusionOk="0">
                    <a:moveTo>
                      <a:pt x="4230" y="0"/>
                    </a:moveTo>
                    <a:cubicBezTo>
                      <a:pt x="3202" y="0"/>
                      <a:pt x="2314" y="171"/>
                      <a:pt x="1753" y="601"/>
                    </a:cubicBezTo>
                    <a:cubicBezTo>
                      <a:pt x="674" y="1425"/>
                      <a:pt x="0" y="4510"/>
                      <a:pt x="877" y="4798"/>
                    </a:cubicBezTo>
                    <a:cubicBezTo>
                      <a:pt x="898" y="4805"/>
                      <a:pt x="919" y="4808"/>
                      <a:pt x="940" y="4808"/>
                    </a:cubicBezTo>
                    <a:cubicBezTo>
                      <a:pt x="1417" y="4808"/>
                      <a:pt x="2009" y="3151"/>
                      <a:pt x="2009" y="3151"/>
                    </a:cubicBezTo>
                    <a:cubicBezTo>
                      <a:pt x="2009" y="3151"/>
                      <a:pt x="3294" y="5367"/>
                      <a:pt x="5338" y="5562"/>
                    </a:cubicBezTo>
                    <a:cubicBezTo>
                      <a:pt x="5370" y="5565"/>
                      <a:pt x="5401" y="5566"/>
                      <a:pt x="5431" y="5566"/>
                    </a:cubicBezTo>
                    <a:cubicBezTo>
                      <a:pt x="6295" y="5566"/>
                      <a:pt x="6152" y="4299"/>
                      <a:pt x="6152" y="4299"/>
                    </a:cubicBezTo>
                    <a:lnTo>
                      <a:pt x="6152" y="4299"/>
                    </a:lnTo>
                    <a:cubicBezTo>
                      <a:pt x="6153" y="4299"/>
                      <a:pt x="6756" y="5367"/>
                      <a:pt x="7621" y="5659"/>
                    </a:cubicBezTo>
                    <a:cubicBezTo>
                      <a:pt x="7636" y="5664"/>
                      <a:pt x="7650" y="5667"/>
                      <a:pt x="7663" y="5667"/>
                    </a:cubicBezTo>
                    <a:cubicBezTo>
                      <a:pt x="7958" y="5667"/>
                      <a:pt x="7478" y="4313"/>
                      <a:pt x="7389" y="4067"/>
                    </a:cubicBezTo>
                    <a:lnTo>
                      <a:pt x="7389" y="4067"/>
                    </a:lnTo>
                    <a:cubicBezTo>
                      <a:pt x="7971" y="5621"/>
                      <a:pt x="9542" y="6346"/>
                      <a:pt x="9542" y="6346"/>
                    </a:cubicBezTo>
                    <a:cubicBezTo>
                      <a:pt x="9542" y="6346"/>
                      <a:pt x="10367" y="8903"/>
                      <a:pt x="11537" y="8947"/>
                    </a:cubicBezTo>
                    <a:cubicBezTo>
                      <a:pt x="11541" y="8947"/>
                      <a:pt x="11546" y="8947"/>
                      <a:pt x="11551" y="8947"/>
                    </a:cubicBezTo>
                    <a:cubicBezTo>
                      <a:pt x="12655" y="8947"/>
                      <a:pt x="13918" y="4132"/>
                      <a:pt x="13199" y="2646"/>
                    </a:cubicBezTo>
                    <a:cubicBezTo>
                      <a:pt x="12567" y="1340"/>
                      <a:pt x="10920" y="1259"/>
                      <a:pt x="10524" y="1259"/>
                    </a:cubicBezTo>
                    <a:cubicBezTo>
                      <a:pt x="10468" y="1259"/>
                      <a:pt x="10437" y="1261"/>
                      <a:pt x="10437" y="1261"/>
                    </a:cubicBezTo>
                    <a:cubicBezTo>
                      <a:pt x="8722" y="633"/>
                      <a:pt x="6213" y="0"/>
                      <a:pt x="4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5353225" y="-1375175"/>
                <a:ext cx="155550" cy="201375"/>
              </a:xfrm>
              <a:custGeom>
                <a:avLst/>
                <a:gdLst/>
                <a:ahLst/>
                <a:cxnLst/>
                <a:rect l="l" t="t" r="r" b="b"/>
                <a:pathLst>
                  <a:path w="6222" h="8055" extrusionOk="0">
                    <a:moveTo>
                      <a:pt x="1" y="0"/>
                    </a:moveTo>
                    <a:cubicBezTo>
                      <a:pt x="1" y="0"/>
                      <a:pt x="3839" y="1117"/>
                      <a:pt x="4540" y="2788"/>
                    </a:cubicBezTo>
                    <a:cubicBezTo>
                      <a:pt x="5240" y="4461"/>
                      <a:pt x="5143" y="8054"/>
                      <a:pt x="5143" y="8054"/>
                    </a:cubicBezTo>
                    <a:cubicBezTo>
                      <a:pt x="5143" y="8054"/>
                      <a:pt x="6222" y="4318"/>
                      <a:pt x="5910" y="2321"/>
                    </a:cubicBezTo>
                    <a:cubicBezTo>
                      <a:pt x="5599" y="327"/>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5249850" y="-1193625"/>
                <a:ext cx="92275" cy="82300"/>
              </a:xfrm>
              <a:custGeom>
                <a:avLst/>
                <a:gdLst/>
                <a:ahLst/>
                <a:cxnLst/>
                <a:rect l="l" t="t" r="r" b="b"/>
                <a:pathLst>
                  <a:path w="3691" h="3292" extrusionOk="0">
                    <a:moveTo>
                      <a:pt x="1476" y="0"/>
                    </a:moveTo>
                    <a:cubicBezTo>
                      <a:pt x="543" y="0"/>
                      <a:pt x="0" y="641"/>
                      <a:pt x="0" y="641"/>
                    </a:cubicBezTo>
                    <a:lnTo>
                      <a:pt x="328" y="3113"/>
                    </a:lnTo>
                    <a:cubicBezTo>
                      <a:pt x="328" y="3113"/>
                      <a:pt x="782" y="3292"/>
                      <a:pt x="1308" y="3292"/>
                    </a:cubicBezTo>
                    <a:cubicBezTo>
                      <a:pt x="1535" y="3292"/>
                      <a:pt x="1774" y="3259"/>
                      <a:pt x="1997" y="3164"/>
                    </a:cubicBezTo>
                    <a:cubicBezTo>
                      <a:pt x="3691" y="2446"/>
                      <a:pt x="3212" y="273"/>
                      <a:pt x="1847" y="34"/>
                    </a:cubicBezTo>
                    <a:cubicBezTo>
                      <a:pt x="1717" y="11"/>
                      <a:pt x="1594" y="0"/>
                      <a:pt x="1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5230950" y="-1176675"/>
                <a:ext cx="40100" cy="51550"/>
              </a:xfrm>
              <a:custGeom>
                <a:avLst/>
                <a:gdLst/>
                <a:ahLst/>
                <a:cxnLst/>
                <a:rect l="l" t="t" r="r" b="b"/>
                <a:pathLst>
                  <a:path w="1604" h="2062" extrusionOk="0">
                    <a:moveTo>
                      <a:pt x="1209" y="0"/>
                    </a:moveTo>
                    <a:cubicBezTo>
                      <a:pt x="1209" y="0"/>
                      <a:pt x="1208" y="0"/>
                      <a:pt x="1208" y="1"/>
                    </a:cubicBezTo>
                    <a:cubicBezTo>
                      <a:pt x="430" y="35"/>
                      <a:pt x="0" y="913"/>
                      <a:pt x="47" y="1600"/>
                    </a:cubicBezTo>
                    <a:cubicBezTo>
                      <a:pt x="65" y="1893"/>
                      <a:pt x="137" y="2061"/>
                      <a:pt x="220" y="2061"/>
                    </a:cubicBezTo>
                    <a:cubicBezTo>
                      <a:pt x="256" y="2061"/>
                      <a:pt x="294" y="2029"/>
                      <a:pt x="331" y="1961"/>
                    </a:cubicBezTo>
                    <a:cubicBezTo>
                      <a:pt x="461" y="1717"/>
                      <a:pt x="807" y="1547"/>
                      <a:pt x="1140" y="1547"/>
                    </a:cubicBezTo>
                    <a:cubicBezTo>
                      <a:pt x="1293" y="1547"/>
                      <a:pt x="1443" y="1582"/>
                      <a:pt x="1568" y="1663"/>
                    </a:cubicBezTo>
                    <a:cubicBezTo>
                      <a:pt x="1572" y="1665"/>
                      <a:pt x="1576" y="1666"/>
                      <a:pt x="1579" y="1666"/>
                    </a:cubicBezTo>
                    <a:cubicBezTo>
                      <a:pt x="1593" y="1666"/>
                      <a:pt x="1604" y="1651"/>
                      <a:pt x="1594" y="1636"/>
                    </a:cubicBezTo>
                    <a:cubicBezTo>
                      <a:pt x="1450" y="1401"/>
                      <a:pt x="1220" y="1309"/>
                      <a:pt x="976" y="1309"/>
                    </a:cubicBezTo>
                    <a:cubicBezTo>
                      <a:pt x="759" y="1309"/>
                      <a:pt x="532" y="1381"/>
                      <a:pt x="347" y="1490"/>
                    </a:cubicBezTo>
                    <a:cubicBezTo>
                      <a:pt x="403" y="999"/>
                      <a:pt x="614" y="249"/>
                      <a:pt x="1224" y="62"/>
                    </a:cubicBezTo>
                    <a:cubicBezTo>
                      <a:pt x="1263" y="52"/>
                      <a:pt x="1241" y="0"/>
                      <a:pt x="1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5747225" y="-908975"/>
                <a:ext cx="573900" cy="537225"/>
              </a:xfrm>
              <a:custGeom>
                <a:avLst/>
                <a:gdLst/>
                <a:ahLst/>
                <a:cxnLst/>
                <a:rect l="l" t="t" r="r" b="b"/>
                <a:pathLst>
                  <a:path w="22956" h="21489" extrusionOk="0">
                    <a:moveTo>
                      <a:pt x="19621" y="1"/>
                    </a:moveTo>
                    <a:cubicBezTo>
                      <a:pt x="18227" y="1"/>
                      <a:pt x="16734" y="811"/>
                      <a:pt x="16151" y="2340"/>
                    </a:cubicBezTo>
                    <a:cubicBezTo>
                      <a:pt x="14291" y="7223"/>
                      <a:pt x="11723" y="11041"/>
                      <a:pt x="11538" y="11398"/>
                    </a:cubicBezTo>
                    <a:cubicBezTo>
                      <a:pt x="11211" y="12031"/>
                      <a:pt x="1911" y="16771"/>
                      <a:pt x="926" y="17901"/>
                    </a:cubicBezTo>
                    <a:cubicBezTo>
                      <a:pt x="1" y="18963"/>
                      <a:pt x="2361" y="21488"/>
                      <a:pt x="4124" y="21488"/>
                    </a:cubicBezTo>
                    <a:cubicBezTo>
                      <a:pt x="4236" y="21488"/>
                      <a:pt x="4347" y="21478"/>
                      <a:pt x="4453" y="21456"/>
                    </a:cubicBezTo>
                    <a:cubicBezTo>
                      <a:pt x="6267" y="21088"/>
                      <a:pt x="13856" y="18451"/>
                      <a:pt x="16181" y="16027"/>
                    </a:cubicBezTo>
                    <a:cubicBezTo>
                      <a:pt x="17555" y="14593"/>
                      <a:pt x="21105" y="10520"/>
                      <a:pt x="22411" y="3991"/>
                    </a:cubicBezTo>
                    <a:cubicBezTo>
                      <a:pt x="22955" y="1271"/>
                      <a:pt x="21365" y="1"/>
                      <a:pt x="19621" y="1"/>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5873275" y="-461475"/>
                <a:ext cx="237400" cy="167600"/>
              </a:xfrm>
              <a:custGeom>
                <a:avLst/>
                <a:gdLst/>
                <a:ahLst/>
                <a:cxnLst/>
                <a:rect l="l" t="t" r="r" b="b"/>
                <a:pathLst>
                  <a:path w="9496" h="6704" extrusionOk="0">
                    <a:moveTo>
                      <a:pt x="5971" y="0"/>
                    </a:moveTo>
                    <a:cubicBezTo>
                      <a:pt x="5970" y="0"/>
                      <a:pt x="5969" y="1"/>
                      <a:pt x="5968" y="1"/>
                    </a:cubicBezTo>
                    <a:cubicBezTo>
                      <a:pt x="5784" y="32"/>
                      <a:pt x="3517" y="1270"/>
                      <a:pt x="2559" y="1713"/>
                    </a:cubicBezTo>
                    <a:cubicBezTo>
                      <a:pt x="725" y="2572"/>
                      <a:pt x="0" y="5671"/>
                      <a:pt x="6" y="6025"/>
                    </a:cubicBezTo>
                    <a:cubicBezTo>
                      <a:pt x="9" y="6127"/>
                      <a:pt x="118" y="6230"/>
                      <a:pt x="286" y="6325"/>
                    </a:cubicBezTo>
                    <a:cubicBezTo>
                      <a:pt x="321" y="6349"/>
                      <a:pt x="358" y="6368"/>
                      <a:pt x="398" y="6383"/>
                    </a:cubicBezTo>
                    <a:cubicBezTo>
                      <a:pt x="570" y="6465"/>
                      <a:pt x="750" y="6530"/>
                      <a:pt x="936" y="6575"/>
                    </a:cubicBezTo>
                    <a:cubicBezTo>
                      <a:pt x="974" y="6587"/>
                      <a:pt x="1013" y="6596"/>
                      <a:pt x="1052" y="6605"/>
                    </a:cubicBezTo>
                    <a:cubicBezTo>
                      <a:pt x="1250" y="6652"/>
                      <a:pt x="1450" y="6684"/>
                      <a:pt x="1652" y="6697"/>
                    </a:cubicBezTo>
                    <a:cubicBezTo>
                      <a:pt x="1702" y="6699"/>
                      <a:pt x="1745" y="6702"/>
                      <a:pt x="1790" y="6703"/>
                    </a:cubicBezTo>
                    <a:cubicBezTo>
                      <a:pt x="2037" y="6700"/>
                      <a:pt x="2234" y="6658"/>
                      <a:pt x="2324" y="6555"/>
                    </a:cubicBezTo>
                    <a:cubicBezTo>
                      <a:pt x="2703" y="6121"/>
                      <a:pt x="3373" y="4870"/>
                      <a:pt x="3951" y="4753"/>
                    </a:cubicBezTo>
                    <a:cubicBezTo>
                      <a:pt x="4163" y="4711"/>
                      <a:pt x="4359" y="4694"/>
                      <a:pt x="4544" y="4694"/>
                    </a:cubicBezTo>
                    <a:cubicBezTo>
                      <a:pt x="5240" y="4694"/>
                      <a:pt x="5781" y="4932"/>
                      <a:pt x="6484" y="4932"/>
                    </a:cubicBezTo>
                    <a:cubicBezTo>
                      <a:pt x="6549" y="4932"/>
                      <a:pt x="6616" y="4930"/>
                      <a:pt x="6685" y="4926"/>
                    </a:cubicBezTo>
                    <a:cubicBezTo>
                      <a:pt x="8318" y="4821"/>
                      <a:pt x="9196" y="3773"/>
                      <a:pt x="9495" y="3558"/>
                    </a:cubicBezTo>
                    <a:cubicBezTo>
                      <a:pt x="9495" y="3558"/>
                      <a:pt x="6186" y="0"/>
                      <a:pt x="5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5866175" y="-365050"/>
                <a:ext cx="26425" cy="63175"/>
              </a:xfrm>
              <a:custGeom>
                <a:avLst/>
                <a:gdLst/>
                <a:ahLst/>
                <a:cxnLst/>
                <a:rect l="l" t="t" r="r" b="b"/>
                <a:pathLst>
                  <a:path w="1057" h="2527" extrusionOk="0">
                    <a:moveTo>
                      <a:pt x="994" y="0"/>
                    </a:moveTo>
                    <a:cubicBezTo>
                      <a:pt x="980" y="0"/>
                      <a:pt x="966" y="6"/>
                      <a:pt x="957" y="20"/>
                    </a:cubicBezTo>
                    <a:cubicBezTo>
                      <a:pt x="514" y="799"/>
                      <a:pt x="170" y="1591"/>
                      <a:pt x="1" y="2466"/>
                    </a:cubicBezTo>
                    <a:cubicBezTo>
                      <a:pt x="37" y="2490"/>
                      <a:pt x="74" y="2510"/>
                      <a:pt x="113" y="2526"/>
                    </a:cubicBezTo>
                    <a:cubicBezTo>
                      <a:pt x="397" y="1699"/>
                      <a:pt x="684" y="862"/>
                      <a:pt x="1041" y="63"/>
                    </a:cubicBezTo>
                    <a:cubicBezTo>
                      <a:pt x="1056" y="30"/>
                      <a:pt x="1025" y="0"/>
                      <a:pt x="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5849900" y="-359050"/>
                <a:ext cx="26350" cy="62675"/>
              </a:xfrm>
              <a:custGeom>
                <a:avLst/>
                <a:gdLst/>
                <a:ahLst/>
                <a:cxnLst/>
                <a:rect l="l" t="t" r="r" b="b"/>
                <a:pathLst>
                  <a:path w="1054" h="2507" extrusionOk="0">
                    <a:moveTo>
                      <a:pt x="991" y="1"/>
                    </a:moveTo>
                    <a:cubicBezTo>
                      <a:pt x="978" y="1"/>
                      <a:pt x="966" y="6"/>
                      <a:pt x="958" y="19"/>
                    </a:cubicBezTo>
                    <a:cubicBezTo>
                      <a:pt x="505" y="802"/>
                      <a:pt x="168" y="1598"/>
                      <a:pt x="1" y="2478"/>
                    </a:cubicBezTo>
                    <a:cubicBezTo>
                      <a:pt x="39" y="2488"/>
                      <a:pt x="78" y="2499"/>
                      <a:pt x="117" y="2506"/>
                    </a:cubicBezTo>
                    <a:cubicBezTo>
                      <a:pt x="402" y="1685"/>
                      <a:pt x="686" y="858"/>
                      <a:pt x="1039" y="64"/>
                    </a:cubicBezTo>
                    <a:cubicBezTo>
                      <a:pt x="1054" y="31"/>
                      <a:pt x="1021" y="1"/>
                      <a:pt x="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5831975" y="-354000"/>
                <a:ext cx="25950" cy="60075"/>
              </a:xfrm>
              <a:custGeom>
                <a:avLst/>
                <a:gdLst/>
                <a:ahLst/>
                <a:cxnLst/>
                <a:rect l="l" t="t" r="r" b="b"/>
                <a:pathLst>
                  <a:path w="1038" h="2403" extrusionOk="0">
                    <a:moveTo>
                      <a:pt x="975" y="0"/>
                    </a:moveTo>
                    <a:cubicBezTo>
                      <a:pt x="962" y="0"/>
                      <a:pt x="950" y="6"/>
                      <a:pt x="942" y="20"/>
                    </a:cubicBezTo>
                    <a:cubicBezTo>
                      <a:pt x="505" y="775"/>
                      <a:pt x="172" y="1545"/>
                      <a:pt x="0" y="2397"/>
                    </a:cubicBezTo>
                    <a:cubicBezTo>
                      <a:pt x="48" y="2398"/>
                      <a:pt x="93" y="2401"/>
                      <a:pt x="137" y="2403"/>
                    </a:cubicBezTo>
                    <a:cubicBezTo>
                      <a:pt x="409" y="1617"/>
                      <a:pt x="683" y="823"/>
                      <a:pt x="1022" y="65"/>
                    </a:cubicBezTo>
                    <a:cubicBezTo>
                      <a:pt x="1037" y="32"/>
                      <a:pt x="1005" y="0"/>
                      <a:pt x="9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5756550" y="-921825"/>
                <a:ext cx="589400" cy="594125"/>
              </a:xfrm>
              <a:custGeom>
                <a:avLst/>
                <a:gdLst/>
                <a:ahLst/>
                <a:cxnLst/>
                <a:rect l="l" t="t" r="r" b="b"/>
                <a:pathLst>
                  <a:path w="23576" h="23765" extrusionOk="0">
                    <a:moveTo>
                      <a:pt x="19808" y="1"/>
                    </a:moveTo>
                    <a:cubicBezTo>
                      <a:pt x="18664" y="1"/>
                      <a:pt x="17446" y="578"/>
                      <a:pt x="16508" y="1998"/>
                    </a:cubicBezTo>
                    <a:cubicBezTo>
                      <a:pt x="15465" y="3577"/>
                      <a:pt x="12135" y="11146"/>
                      <a:pt x="11676" y="11769"/>
                    </a:cubicBezTo>
                    <a:cubicBezTo>
                      <a:pt x="11216" y="12390"/>
                      <a:pt x="1510" y="17102"/>
                      <a:pt x="754" y="18079"/>
                    </a:cubicBezTo>
                    <a:cubicBezTo>
                      <a:pt x="0" y="19057"/>
                      <a:pt x="2784" y="23643"/>
                      <a:pt x="5438" y="23765"/>
                    </a:cubicBezTo>
                    <a:cubicBezTo>
                      <a:pt x="5441" y="23765"/>
                      <a:pt x="5444" y="23765"/>
                      <a:pt x="5447" y="23765"/>
                    </a:cubicBezTo>
                    <a:cubicBezTo>
                      <a:pt x="6248" y="23765"/>
                      <a:pt x="14667" y="19260"/>
                      <a:pt x="16939" y="16783"/>
                    </a:cubicBezTo>
                    <a:cubicBezTo>
                      <a:pt x="19218" y="14296"/>
                      <a:pt x="22763" y="7178"/>
                      <a:pt x="23260" y="3863"/>
                    </a:cubicBezTo>
                    <a:cubicBezTo>
                      <a:pt x="23576" y="1756"/>
                      <a:pt x="21803" y="1"/>
                      <a:pt x="198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5463400" y="-758925"/>
                <a:ext cx="65475" cy="128875"/>
              </a:xfrm>
              <a:custGeom>
                <a:avLst/>
                <a:gdLst/>
                <a:ahLst/>
                <a:cxnLst/>
                <a:rect l="l" t="t" r="r" b="b"/>
                <a:pathLst>
                  <a:path w="2619" h="5155" extrusionOk="0">
                    <a:moveTo>
                      <a:pt x="2542" y="1"/>
                    </a:moveTo>
                    <a:cubicBezTo>
                      <a:pt x="2522" y="1"/>
                      <a:pt x="2503" y="9"/>
                      <a:pt x="2491" y="29"/>
                    </a:cubicBezTo>
                    <a:cubicBezTo>
                      <a:pt x="1518" y="1612"/>
                      <a:pt x="720" y="3403"/>
                      <a:pt x="8" y="5120"/>
                    </a:cubicBezTo>
                    <a:cubicBezTo>
                      <a:pt x="0" y="5140"/>
                      <a:pt x="18" y="5154"/>
                      <a:pt x="36" y="5154"/>
                    </a:cubicBezTo>
                    <a:cubicBezTo>
                      <a:pt x="45" y="5154"/>
                      <a:pt x="53" y="5151"/>
                      <a:pt x="59" y="5142"/>
                    </a:cubicBezTo>
                    <a:cubicBezTo>
                      <a:pt x="991" y="3533"/>
                      <a:pt x="1931" y="1812"/>
                      <a:pt x="2601" y="75"/>
                    </a:cubicBezTo>
                    <a:cubicBezTo>
                      <a:pt x="2618" y="32"/>
                      <a:pt x="2580" y="1"/>
                      <a:pt x="2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5412800" y="-709700"/>
                <a:ext cx="221625" cy="270300"/>
              </a:xfrm>
              <a:custGeom>
                <a:avLst/>
                <a:gdLst/>
                <a:ahLst/>
                <a:cxnLst/>
                <a:rect l="l" t="t" r="r" b="b"/>
                <a:pathLst>
                  <a:path w="8865" h="10812" extrusionOk="0">
                    <a:moveTo>
                      <a:pt x="8800" y="0"/>
                    </a:moveTo>
                    <a:cubicBezTo>
                      <a:pt x="8789" y="0"/>
                      <a:pt x="8778" y="4"/>
                      <a:pt x="8769" y="14"/>
                    </a:cubicBezTo>
                    <a:cubicBezTo>
                      <a:pt x="7295" y="1579"/>
                      <a:pt x="6375" y="3704"/>
                      <a:pt x="5341" y="5570"/>
                    </a:cubicBezTo>
                    <a:cubicBezTo>
                      <a:pt x="4676" y="6768"/>
                      <a:pt x="4019" y="7829"/>
                      <a:pt x="2894" y="8653"/>
                    </a:cubicBezTo>
                    <a:cubicBezTo>
                      <a:pt x="1938" y="9356"/>
                      <a:pt x="932" y="10003"/>
                      <a:pt x="21" y="10765"/>
                    </a:cubicBezTo>
                    <a:cubicBezTo>
                      <a:pt x="1" y="10782"/>
                      <a:pt x="19" y="10812"/>
                      <a:pt x="41" y="10812"/>
                    </a:cubicBezTo>
                    <a:cubicBezTo>
                      <a:pt x="45" y="10812"/>
                      <a:pt x="49" y="10810"/>
                      <a:pt x="54" y="10808"/>
                    </a:cubicBezTo>
                    <a:cubicBezTo>
                      <a:pt x="2089" y="9689"/>
                      <a:pt x="4034" y="8481"/>
                      <a:pt x="5187" y="6425"/>
                    </a:cubicBezTo>
                    <a:cubicBezTo>
                      <a:pt x="5965" y="5036"/>
                      <a:pt x="6753" y="3662"/>
                      <a:pt x="7548" y="2292"/>
                    </a:cubicBezTo>
                    <a:cubicBezTo>
                      <a:pt x="7994" y="1962"/>
                      <a:pt x="8435" y="1626"/>
                      <a:pt x="8825" y="1229"/>
                    </a:cubicBezTo>
                    <a:cubicBezTo>
                      <a:pt x="8860" y="1193"/>
                      <a:pt x="8828" y="1132"/>
                      <a:pt x="8784" y="1132"/>
                    </a:cubicBezTo>
                    <a:cubicBezTo>
                      <a:pt x="8775" y="1132"/>
                      <a:pt x="8765" y="1135"/>
                      <a:pt x="8756" y="1141"/>
                    </a:cubicBezTo>
                    <a:cubicBezTo>
                      <a:pt x="8398" y="1382"/>
                      <a:pt x="8069" y="1662"/>
                      <a:pt x="7747" y="1950"/>
                    </a:cubicBezTo>
                    <a:cubicBezTo>
                      <a:pt x="8112" y="1325"/>
                      <a:pt x="8474" y="698"/>
                      <a:pt x="8844" y="72"/>
                    </a:cubicBezTo>
                    <a:cubicBezTo>
                      <a:pt x="8864" y="38"/>
                      <a:pt x="8833" y="0"/>
                      <a:pt x="88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692;p54">
            <a:extLst>
              <a:ext uri="{FF2B5EF4-FFF2-40B4-BE49-F238E27FC236}">
                <a16:creationId xmlns:a16="http://schemas.microsoft.com/office/drawing/2014/main" id="{F52A1D63-40F9-05D9-1587-9E7C6CF0EF75}"/>
              </a:ext>
            </a:extLst>
          </p:cNvPr>
          <p:cNvSpPr/>
          <p:nvPr/>
        </p:nvSpPr>
        <p:spPr>
          <a:xfrm>
            <a:off x="81843" y="2204537"/>
            <a:ext cx="5351220" cy="1778002"/>
          </a:xfrm>
          <a:prstGeom prst="rect">
            <a:avLst/>
          </a:prstGeom>
          <a:solidFill>
            <a:schemeClr val="accent5"/>
          </a:solidFill>
          <a:ln>
            <a:noFill/>
          </a:ln>
        </p:spPr>
        <p:txBody>
          <a:bodyPr spcFirstLastPara="1" wrap="square" lIns="91425" tIns="91425" rIns="91425" bIns="91425" anchor="ctr" anchorCtr="0">
            <a:noAutofit/>
          </a:bodyPr>
          <a:lstStyle/>
          <a:p>
            <a:pPr marL="0" indent="0">
              <a:lnSpc>
                <a:spcPct val="150000"/>
              </a:lnSpc>
              <a:spcAft>
                <a:spcPts val="130"/>
              </a:spcAft>
              <a:buNone/>
            </a:pPr>
            <a:r>
              <a:rPr lang="en-US" sz="1300">
                <a:solidFill>
                  <a:schemeClr val="tx1"/>
                </a:solidFill>
                <a:latin typeface="Righteous" panose="020B0604020202020204" charset="0"/>
              </a:rPr>
              <a:t>“ If you don’t get on the road, you can’t recognize the path.</a:t>
            </a:r>
          </a:p>
          <a:p>
            <a:pPr marL="0" indent="0" algn="r">
              <a:lnSpc>
                <a:spcPct val="150000"/>
              </a:lnSpc>
              <a:spcAft>
                <a:spcPts val="130"/>
              </a:spcAft>
              <a:buNone/>
            </a:pPr>
            <a:r>
              <a:rPr lang="en-US" sz="1300">
                <a:solidFill>
                  <a:schemeClr val="tx1"/>
                </a:solidFill>
                <a:latin typeface="Righteous" panose="020B0604020202020204" charset="0"/>
              </a:rPr>
              <a:t>The road doesn’t end until you don’t walk on the path.”</a:t>
            </a:r>
          </a:p>
        </p:txBody>
      </p:sp>
      <p:sp>
        <p:nvSpPr>
          <p:cNvPr id="4" name="Rectangle 3">
            <a:extLst>
              <a:ext uri="{FF2B5EF4-FFF2-40B4-BE49-F238E27FC236}">
                <a16:creationId xmlns:a16="http://schemas.microsoft.com/office/drawing/2014/main" id="{5AAD41D5-278D-C5F1-8EAC-6F7F067F37B6}"/>
              </a:ext>
            </a:extLst>
          </p:cNvPr>
          <p:cNvSpPr/>
          <p:nvPr/>
        </p:nvSpPr>
        <p:spPr>
          <a:xfrm>
            <a:off x="8803384" y="4898133"/>
            <a:ext cx="337867" cy="2498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28</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212263-7751-BC75-6F2E-9ED32D686FB3}"/>
              </a:ext>
            </a:extLst>
          </p:cNvPr>
          <p:cNvSpPr txBox="1"/>
          <p:nvPr/>
        </p:nvSpPr>
        <p:spPr>
          <a:xfrm>
            <a:off x="1805324" y="2113606"/>
            <a:ext cx="2054348" cy="423193"/>
          </a:xfrm>
          <a:prstGeom prst="rect">
            <a:avLst/>
          </a:prstGeom>
          <a:noFill/>
        </p:spPr>
        <p:txBody>
          <a:bodyPr wrap="square" rtlCol="0">
            <a:spAutoFit/>
          </a:bodyPr>
          <a:lstStyle/>
          <a:p>
            <a:r>
              <a:rPr lang="en-US" sz="1100" b="1" dirty="0">
                <a:solidFill>
                  <a:srgbClr val="050505"/>
                </a:solidFill>
                <a:latin typeface="Times New Roman" panose="02020603050405020304" pitchFamily="18" charset="0"/>
                <a:cs typeface="Times New Roman" panose="02020603050405020304" pitchFamily="18" charset="0"/>
              </a:rPr>
              <a:t>Md. Sabbir Al Shafi (Founder)</a:t>
            </a:r>
          </a:p>
          <a:p>
            <a:r>
              <a:rPr lang="en-US" sz="1050" dirty="0">
                <a:solidFill>
                  <a:srgbClr val="050505"/>
                </a:solidFill>
                <a:latin typeface="Times New Roman" panose="02020603050405020304" pitchFamily="18" charset="0"/>
                <a:cs typeface="Times New Roman" panose="02020603050405020304" pitchFamily="18" charset="0"/>
              </a:rPr>
              <a:t>Dept of CSE, Varendra University</a:t>
            </a:r>
          </a:p>
        </p:txBody>
      </p:sp>
      <p:sp>
        <p:nvSpPr>
          <p:cNvPr id="9" name="TextBox 8">
            <a:extLst>
              <a:ext uri="{FF2B5EF4-FFF2-40B4-BE49-F238E27FC236}">
                <a16:creationId xmlns:a16="http://schemas.microsoft.com/office/drawing/2014/main" id="{A747228D-A360-BED9-1D41-BBACB6E91BB8}"/>
              </a:ext>
            </a:extLst>
          </p:cNvPr>
          <p:cNvSpPr txBox="1"/>
          <p:nvPr/>
        </p:nvSpPr>
        <p:spPr>
          <a:xfrm>
            <a:off x="3410083" y="4624883"/>
            <a:ext cx="2213975" cy="400110"/>
          </a:xfrm>
          <a:prstGeom prst="rect">
            <a:avLst/>
          </a:prstGeom>
          <a:noFill/>
        </p:spPr>
        <p:txBody>
          <a:bodyPr wrap="square">
            <a:spAutoFit/>
          </a:bodyPr>
          <a:lstStyle/>
          <a:p>
            <a:pPr algn="ctr"/>
            <a:r>
              <a:rPr lang="en-US" sz="1000" b="1" i="0" dirty="0">
                <a:solidFill>
                  <a:schemeClr val="tx1"/>
                </a:solidFill>
                <a:effectLst/>
                <a:latin typeface="Segoe UI" panose="020B0502040204020203" pitchFamily="34" charset="0"/>
              </a:rPr>
              <a:t>MD. MUNEM SHAHRIAR(CFO)</a:t>
            </a:r>
            <a:endParaRPr lang="en-US" sz="1000" dirty="0">
              <a:solidFill>
                <a:srgbClr val="050505"/>
              </a:solidFill>
              <a:latin typeface="Times New Roman" panose="02020603050405020304" pitchFamily="18" charset="0"/>
              <a:cs typeface="Times New Roman" panose="02020603050405020304" pitchFamily="18" charset="0"/>
            </a:endParaRPr>
          </a:p>
          <a:p>
            <a:pPr algn="ctr"/>
            <a:r>
              <a:rPr lang="en-US" sz="1000" dirty="0">
                <a:solidFill>
                  <a:srgbClr val="050505"/>
                </a:solidFill>
                <a:latin typeface="Times New Roman" panose="02020603050405020304" pitchFamily="18" charset="0"/>
                <a:cs typeface="Times New Roman" panose="02020603050405020304" pitchFamily="18" charset="0"/>
              </a:rPr>
              <a:t>Dept of CSE, Varendra University</a:t>
            </a:r>
          </a:p>
        </p:txBody>
      </p:sp>
      <p:sp>
        <p:nvSpPr>
          <p:cNvPr id="7" name="TextBox 6">
            <a:extLst>
              <a:ext uri="{FF2B5EF4-FFF2-40B4-BE49-F238E27FC236}">
                <a16:creationId xmlns:a16="http://schemas.microsoft.com/office/drawing/2014/main" id="{AA73F0DC-9CDE-7B76-B725-3E117F668573}"/>
              </a:ext>
            </a:extLst>
          </p:cNvPr>
          <p:cNvSpPr txBox="1"/>
          <p:nvPr/>
        </p:nvSpPr>
        <p:spPr>
          <a:xfrm>
            <a:off x="6835393" y="4621036"/>
            <a:ext cx="2213975" cy="407804"/>
          </a:xfrm>
          <a:prstGeom prst="rect">
            <a:avLst/>
          </a:prstGeom>
          <a:noFill/>
        </p:spPr>
        <p:txBody>
          <a:bodyPr wrap="square" lIns="91440" tIns="45720" rIns="91440" bIns="45720" anchor="t">
            <a:spAutoFit/>
          </a:bodyPr>
          <a:lstStyle/>
          <a:p>
            <a:pPr>
              <a:defRPr/>
            </a:pPr>
            <a:r>
              <a:rPr kumimoji="0" lang="en-US" sz="1050" b="1" i="0" u="none" strike="noStrike" kern="0" cap="none" spc="0" normalizeH="0" baseline="0" noProof="0" dirty="0" err="1">
                <a:ln>
                  <a:noFill/>
                </a:ln>
                <a:solidFill>
                  <a:srgbClr val="000000"/>
                </a:solidFill>
                <a:effectLst/>
                <a:uLnTx/>
                <a:uFillTx/>
                <a:latin typeface="Segoe UI"/>
                <a:cs typeface="Arial"/>
                <a:sym typeface="Arial"/>
              </a:rPr>
              <a:t>Mst.Sirazum</a:t>
            </a:r>
            <a:r>
              <a:rPr kumimoji="0" lang="en-US" sz="1050" b="1" i="0" u="none" strike="noStrike" kern="0" cap="none" spc="0" normalizeH="0" baseline="0" noProof="0" dirty="0">
                <a:ln>
                  <a:noFill/>
                </a:ln>
                <a:solidFill>
                  <a:srgbClr val="000000"/>
                </a:solidFill>
                <a:effectLst/>
                <a:uLnTx/>
                <a:uFillTx/>
                <a:latin typeface="Segoe UI"/>
                <a:cs typeface="Arial"/>
                <a:sym typeface="Arial"/>
              </a:rPr>
              <a:t> </a:t>
            </a:r>
            <a:r>
              <a:rPr kumimoji="0" lang="en-US" sz="1050" b="1" i="0" u="none" strike="noStrike" kern="0" cap="none" spc="0" normalizeH="0" baseline="0" noProof="0" dirty="0" err="1">
                <a:ln>
                  <a:noFill/>
                </a:ln>
                <a:solidFill>
                  <a:srgbClr val="000000"/>
                </a:solidFill>
                <a:effectLst/>
                <a:uLnTx/>
                <a:uFillTx/>
                <a:latin typeface="Segoe UI"/>
                <a:cs typeface="Arial"/>
                <a:sym typeface="Arial"/>
              </a:rPr>
              <a:t>Munira</a:t>
            </a:r>
            <a:r>
              <a:rPr kumimoji="0" lang="en-US" sz="1050" b="1" i="0" u="none" strike="noStrike" kern="0" cap="none" spc="0" normalizeH="0" baseline="0" noProof="0" dirty="0">
                <a:ln>
                  <a:noFill/>
                </a:ln>
                <a:solidFill>
                  <a:srgbClr val="000000"/>
                </a:solidFill>
                <a:effectLst/>
                <a:uLnTx/>
                <a:uFillTx/>
                <a:latin typeface="Segoe UI"/>
                <a:cs typeface="Arial"/>
                <a:sym typeface="Arial"/>
              </a:rPr>
              <a:t> </a:t>
            </a:r>
            <a:r>
              <a:rPr kumimoji="0" lang="en-US" sz="1050" b="1" i="0" u="none" strike="noStrike" kern="0" cap="none" spc="0" normalizeH="0" baseline="0" noProof="0" dirty="0" err="1">
                <a:ln>
                  <a:noFill/>
                </a:ln>
                <a:solidFill>
                  <a:srgbClr val="000000"/>
                </a:solidFill>
                <a:effectLst/>
                <a:uLnTx/>
                <a:uFillTx/>
                <a:latin typeface="Segoe UI"/>
                <a:cs typeface="Arial"/>
                <a:sym typeface="Arial"/>
              </a:rPr>
              <a:t>Mim</a:t>
            </a:r>
            <a:r>
              <a:rPr kumimoji="0" lang="en-US" sz="1050" b="1" i="0" u="none" strike="noStrike" kern="0" cap="none" spc="0" normalizeH="0" baseline="0" noProof="0" dirty="0">
                <a:ln>
                  <a:noFill/>
                </a:ln>
                <a:solidFill>
                  <a:srgbClr val="000000"/>
                </a:solidFill>
                <a:effectLst/>
                <a:uLnTx/>
                <a:uFillTx/>
                <a:latin typeface="Segoe UI"/>
                <a:cs typeface="Arial"/>
                <a:sym typeface="Arial"/>
              </a:rPr>
              <a:t>(CMO)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50505"/>
                </a:solidFill>
                <a:effectLst/>
                <a:uLnTx/>
                <a:uFillTx/>
                <a:latin typeface="Times New Roman"/>
                <a:cs typeface="Times New Roman"/>
                <a:sym typeface="Arial"/>
              </a:rPr>
              <a:t>Dept of CSE, Varendra University</a:t>
            </a:r>
            <a:endParaRPr lang="en-US" sz="1000" b="0" i="0" u="none" strike="noStrike" kern="0" cap="none" spc="0" normalizeH="0" baseline="0" noProof="0" dirty="0">
              <a:ln>
                <a:noFill/>
              </a:ln>
              <a:solidFill>
                <a:srgbClr val="050505"/>
              </a:solidFill>
              <a:effectLst/>
              <a:uLnTx/>
              <a:uFillTx/>
              <a:latin typeface="Times New Roman"/>
              <a:cs typeface="Times New Roman"/>
            </a:endParaRPr>
          </a:p>
        </p:txBody>
      </p:sp>
      <p:sp>
        <p:nvSpPr>
          <p:cNvPr id="2" name="TextBox 1">
            <a:extLst>
              <a:ext uri="{FF2B5EF4-FFF2-40B4-BE49-F238E27FC236}">
                <a16:creationId xmlns:a16="http://schemas.microsoft.com/office/drawing/2014/main" id="{295C9A66-A6CF-FB6B-5A0A-8D114BA9F9A4}"/>
              </a:ext>
            </a:extLst>
          </p:cNvPr>
          <p:cNvSpPr txBox="1"/>
          <p:nvPr/>
        </p:nvSpPr>
        <p:spPr>
          <a:xfrm>
            <a:off x="248748" y="4601800"/>
            <a:ext cx="2213974" cy="423193"/>
          </a:xfrm>
          <a:prstGeom prst="rect">
            <a:avLst/>
          </a:prstGeom>
          <a:noFill/>
        </p:spPr>
        <p:txBody>
          <a:bodyPr wrap="square" rtlCol="0">
            <a:spAutoFit/>
          </a:bodyPr>
          <a:lstStyle/>
          <a:p>
            <a:r>
              <a:rPr lang="en-US" sz="1100" b="1" dirty="0">
                <a:solidFill>
                  <a:srgbClr val="050505"/>
                </a:solidFill>
                <a:latin typeface="Times New Roman" panose="02020603050405020304" pitchFamily="18" charset="0"/>
                <a:cs typeface="Times New Roman" panose="02020603050405020304" pitchFamily="18" charset="0"/>
              </a:rPr>
              <a:t>Md. </a:t>
            </a:r>
            <a:r>
              <a:rPr lang="en-US" sz="1100" b="1" dirty="0" err="1">
                <a:solidFill>
                  <a:srgbClr val="050505"/>
                </a:solidFill>
                <a:latin typeface="Times New Roman" panose="02020603050405020304" pitchFamily="18" charset="0"/>
                <a:cs typeface="Times New Roman" panose="02020603050405020304" pitchFamily="18" charset="0"/>
              </a:rPr>
              <a:t>Shadman</a:t>
            </a:r>
            <a:r>
              <a:rPr lang="en-US" sz="1100" b="1" dirty="0">
                <a:solidFill>
                  <a:srgbClr val="050505"/>
                </a:solidFill>
                <a:latin typeface="Times New Roman" panose="02020603050405020304" pitchFamily="18" charset="0"/>
                <a:cs typeface="Times New Roman" panose="02020603050405020304" pitchFamily="18" charset="0"/>
              </a:rPr>
              <a:t> </a:t>
            </a:r>
            <a:r>
              <a:rPr lang="en-US" sz="1100" b="1" dirty="0" err="1">
                <a:solidFill>
                  <a:srgbClr val="050505"/>
                </a:solidFill>
                <a:latin typeface="Times New Roman" panose="02020603050405020304" pitchFamily="18" charset="0"/>
                <a:cs typeface="Times New Roman" panose="02020603050405020304" pitchFamily="18" charset="0"/>
              </a:rPr>
              <a:t>Saquib</a:t>
            </a:r>
            <a:r>
              <a:rPr lang="en-US" sz="1100" b="1" dirty="0">
                <a:solidFill>
                  <a:srgbClr val="050505"/>
                </a:solidFill>
                <a:latin typeface="Times New Roman" panose="02020603050405020304" pitchFamily="18" charset="0"/>
                <a:cs typeface="Times New Roman" panose="02020603050405020304" pitchFamily="18" charset="0"/>
              </a:rPr>
              <a:t> (CTO)</a:t>
            </a:r>
          </a:p>
          <a:p>
            <a:r>
              <a:rPr lang="en-US" sz="1050" dirty="0">
                <a:solidFill>
                  <a:srgbClr val="050505"/>
                </a:solidFill>
                <a:latin typeface="Times New Roman" panose="02020603050405020304" pitchFamily="18" charset="0"/>
                <a:cs typeface="Times New Roman" panose="02020603050405020304" pitchFamily="18" charset="0"/>
              </a:rPr>
              <a:t>Dept of CSE, Varendra University</a:t>
            </a:r>
          </a:p>
        </p:txBody>
      </p:sp>
      <p:sp>
        <p:nvSpPr>
          <p:cNvPr id="3" name="TextBox 2">
            <a:extLst>
              <a:ext uri="{FF2B5EF4-FFF2-40B4-BE49-F238E27FC236}">
                <a16:creationId xmlns:a16="http://schemas.microsoft.com/office/drawing/2014/main" id="{D2E19076-66F0-31DF-7FFB-5FFD151AD78A}"/>
              </a:ext>
            </a:extLst>
          </p:cNvPr>
          <p:cNvSpPr txBox="1"/>
          <p:nvPr/>
        </p:nvSpPr>
        <p:spPr>
          <a:xfrm>
            <a:off x="5286581" y="2075372"/>
            <a:ext cx="2054348" cy="423193"/>
          </a:xfrm>
          <a:prstGeom prst="rect">
            <a:avLst/>
          </a:prstGeom>
          <a:noFill/>
        </p:spPr>
        <p:txBody>
          <a:bodyPr wrap="square" rtlCol="0">
            <a:spAutoFit/>
          </a:bodyPr>
          <a:lstStyle/>
          <a:p>
            <a:r>
              <a:rPr lang="en-US" sz="1100" b="1" dirty="0">
                <a:solidFill>
                  <a:srgbClr val="050505"/>
                </a:solidFill>
                <a:latin typeface="Times New Roman" panose="02020603050405020304" pitchFamily="18" charset="0"/>
                <a:cs typeface="Times New Roman" panose="02020603050405020304" pitchFamily="18" charset="0"/>
              </a:rPr>
              <a:t>Mahmudul Hasan (CEO)</a:t>
            </a:r>
          </a:p>
          <a:p>
            <a:r>
              <a:rPr lang="en-US" sz="1050" dirty="0">
                <a:solidFill>
                  <a:srgbClr val="050505"/>
                </a:solidFill>
                <a:latin typeface="Times New Roman" panose="02020603050405020304" pitchFamily="18" charset="0"/>
                <a:cs typeface="Times New Roman" panose="02020603050405020304" pitchFamily="18" charset="0"/>
              </a:rPr>
              <a:t>Dept of CSE, Varendra University</a:t>
            </a:r>
          </a:p>
        </p:txBody>
      </p:sp>
      <p:sp>
        <p:nvSpPr>
          <p:cNvPr id="8" name="TextBox 7">
            <a:extLst>
              <a:ext uri="{FF2B5EF4-FFF2-40B4-BE49-F238E27FC236}">
                <a16:creationId xmlns:a16="http://schemas.microsoft.com/office/drawing/2014/main" id="{AA4C6877-4406-B93D-C4AD-5910B8978478}"/>
              </a:ext>
            </a:extLst>
          </p:cNvPr>
          <p:cNvSpPr txBox="1"/>
          <p:nvPr/>
        </p:nvSpPr>
        <p:spPr>
          <a:xfrm>
            <a:off x="2914447" y="17047"/>
            <a:ext cx="3390182" cy="461665"/>
          </a:xfrm>
          <a:prstGeom prst="rect">
            <a:avLst/>
          </a:prstGeom>
          <a:noFill/>
        </p:spPr>
        <p:txBody>
          <a:bodyPr wrap="square" rtlCol="0">
            <a:spAutoFit/>
          </a:bodyPr>
          <a:lstStyle/>
          <a:p>
            <a:pPr algn="ctr"/>
            <a:r>
              <a:rPr lang="en-US" sz="2400" b="1" dirty="0"/>
              <a:t>Team Members</a:t>
            </a:r>
          </a:p>
        </p:txBody>
      </p:sp>
      <p:pic>
        <p:nvPicPr>
          <p:cNvPr id="11" name="Picture 10">
            <a:extLst>
              <a:ext uri="{FF2B5EF4-FFF2-40B4-BE49-F238E27FC236}">
                <a16:creationId xmlns:a16="http://schemas.microsoft.com/office/drawing/2014/main" id="{6280B294-EA45-FBB7-D5D1-756887111A61}"/>
              </a:ext>
            </a:extLst>
          </p:cNvPr>
          <p:cNvPicPr>
            <a:picLocks noChangeAspect="1"/>
          </p:cNvPicPr>
          <p:nvPr/>
        </p:nvPicPr>
        <p:blipFill>
          <a:blip r:embed="rId3"/>
          <a:stretch>
            <a:fillRect/>
          </a:stretch>
        </p:blipFill>
        <p:spPr>
          <a:xfrm>
            <a:off x="7112198" y="3144108"/>
            <a:ext cx="1384321" cy="1384321"/>
          </a:xfrm>
          <a:prstGeom prst="rect">
            <a:avLst/>
          </a:prstGeom>
        </p:spPr>
      </p:pic>
      <p:pic>
        <p:nvPicPr>
          <p:cNvPr id="13" name="Picture 12">
            <a:extLst>
              <a:ext uri="{FF2B5EF4-FFF2-40B4-BE49-F238E27FC236}">
                <a16:creationId xmlns:a16="http://schemas.microsoft.com/office/drawing/2014/main" id="{396ABE5A-F693-F921-2709-321B9DC83D99}"/>
              </a:ext>
            </a:extLst>
          </p:cNvPr>
          <p:cNvPicPr>
            <a:picLocks noChangeAspect="1"/>
          </p:cNvPicPr>
          <p:nvPr/>
        </p:nvPicPr>
        <p:blipFill>
          <a:blip r:embed="rId4"/>
          <a:stretch>
            <a:fillRect/>
          </a:stretch>
        </p:blipFill>
        <p:spPr>
          <a:xfrm>
            <a:off x="3748869" y="3144108"/>
            <a:ext cx="1384322" cy="1384322"/>
          </a:xfrm>
          <a:prstGeom prst="rect">
            <a:avLst/>
          </a:prstGeom>
        </p:spPr>
      </p:pic>
      <p:pic>
        <p:nvPicPr>
          <p:cNvPr id="15" name="Picture 14">
            <a:extLst>
              <a:ext uri="{FF2B5EF4-FFF2-40B4-BE49-F238E27FC236}">
                <a16:creationId xmlns:a16="http://schemas.microsoft.com/office/drawing/2014/main" id="{1A33651A-CB5E-83D5-5BD2-D1D7A3159B3A}"/>
              </a:ext>
            </a:extLst>
          </p:cNvPr>
          <p:cNvPicPr>
            <a:picLocks noChangeAspect="1"/>
          </p:cNvPicPr>
          <p:nvPr/>
        </p:nvPicPr>
        <p:blipFill>
          <a:blip r:embed="rId5"/>
          <a:stretch>
            <a:fillRect/>
          </a:stretch>
        </p:blipFill>
        <p:spPr>
          <a:xfrm>
            <a:off x="5442709" y="770538"/>
            <a:ext cx="1304834" cy="1304834"/>
          </a:xfrm>
          <a:prstGeom prst="rect">
            <a:avLst/>
          </a:prstGeom>
        </p:spPr>
      </p:pic>
      <p:pic>
        <p:nvPicPr>
          <p:cNvPr id="17" name="Picture 16">
            <a:extLst>
              <a:ext uri="{FF2B5EF4-FFF2-40B4-BE49-F238E27FC236}">
                <a16:creationId xmlns:a16="http://schemas.microsoft.com/office/drawing/2014/main" id="{CB61E3F0-EC21-E9BB-1885-951B97097F9E}"/>
              </a:ext>
            </a:extLst>
          </p:cNvPr>
          <p:cNvPicPr>
            <a:picLocks noChangeAspect="1"/>
          </p:cNvPicPr>
          <p:nvPr/>
        </p:nvPicPr>
        <p:blipFill>
          <a:blip r:embed="rId6"/>
          <a:stretch>
            <a:fillRect/>
          </a:stretch>
        </p:blipFill>
        <p:spPr>
          <a:xfrm>
            <a:off x="2101984" y="866596"/>
            <a:ext cx="1208776" cy="1208776"/>
          </a:xfrm>
          <a:prstGeom prst="rect">
            <a:avLst/>
          </a:prstGeom>
        </p:spPr>
      </p:pic>
      <p:sp>
        <p:nvSpPr>
          <p:cNvPr id="12" name="Rectangle 11">
            <a:extLst>
              <a:ext uri="{FF2B5EF4-FFF2-40B4-BE49-F238E27FC236}">
                <a16:creationId xmlns:a16="http://schemas.microsoft.com/office/drawing/2014/main" id="{93000C97-8B42-75DF-1A0E-6C0FF8A73D95}"/>
              </a:ext>
            </a:extLst>
          </p:cNvPr>
          <p:cNvSpPr/>
          <p:nvPr/>
        </p:nvSpPr>
        <p:spPr>
          <a:xfrm>
            <a:off x="8763000" y="5024993"/>
            <a:ext cx="378251" cy="1229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02</a:t>
            </a:r>
          </a:p>
        </p:txBody>
      </p:sp>
    </p:spTree>
    <p:extLst>
      <p:ext uri="{BB962C8B-B14F-4D97-AF65-F5344CB8AC3E}">
        <p14:creationId xmlns:p14="http://schemas.microsoft.com/office/powerpoint/2010/main" val="649812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8BDE3-BFDA-C31B-7EF0-4FA2AE62E09A}"/>
              </a:ext>
            </a:extLst>
          </p:cNvPr>
          <p:cNvSpPr>
            <a:spLocks noGrp="1"/>
          </p:cNvSpPr>
          <p:nvPr>
            <p:ph type="title"/>
          </p:nvPr>
        </p:nvSpPr>
        <p:spPr>
          <a:xfrm>
            <a:off x="333591" y="65818"/>
            <a:ext cx="6385975" cy="572700"/>
          </a:xfrm>
        </p:spPr>
        <p:txBody>
          <a:bodyPr/>
          <a:lstStyle/>
          <a:p>
            <a:r>
              <a:rPr lang="en-US" b="1" dirty="0"/>
              <a:t>Problem</a:t>
            </a:r>
          </a:p>
        </p:txBody>
      </p:sp>
      <p:pic>
        <p:nvPicPr>
          <p:cNvPr id="5" name="Picture 4">
            <a:extLst>
              <a:ext uri="{FF2B5EF4-FFF2-40B4-BE49-F238E27FC236}">
                <a16:creationId xmlns:a16="http://schemas.microsoft.com/office/drawing/2014/main" id="{2F5C4939-5A88-E3E3-A355-40B1B5D5330C}"/>
              </a:ext>
            </a:extLst>
          </p:cNvPr>
          <p:cNvPicPr>
            <a:picLocks noChangeAspect="1"/>
          </p:cNvPicPr>
          <p:nvPr/>
        </p:nvPicPr>
        <p:blipFill rotWithShape="1">
          <a:blip r:embed="rId3">
            <a:extLst>
              <a:ext uri="{28A0092B-C50C-407E-A947-70E740481C1C}">
                <a14:useLocalDpi xmlns:a14="http://schemas.microsoft.com/office/drawing/2010/main" val="0"/>
              </a:ext>
            </a:extLst>
          </a:blip>
          <a:srcRect l="18248" t="7153" r="17257"/>
          <a:stretch/>
        </p:blipFill>
        <p:spPr>
          <a:xfrm>
            <a:off x="227203" y="1343361"/>
            <a:ext cx="3671150" cy="2456779"/>
          </a:xfrm>
          <a:prstGeom prst="rect">
            <a:avLst/>
          </a:prstGeom>
        </p:spPr>
      </p:pic>
      <p:pic>
        <p:nvPicPr>
          <p:cNvPr id="7" name="Picture 6">
            <a:extLst>
              <a:ext uri="{FF2B5EF4-FFF2-40B4-BE49-F238E27FC236}">
                <a16:creationId xmlns:a16="http://schemas.microsoft.com/office/drawing/2014/main" id="{E6716F6E-A205-0D27-922C-A2D94D279C3F}"/>
              </a:ext>
            </a:extLst>
          </p:cNvPr>
          <p:cNvPicPr>
            <a:picLocks noChangeAspect="1"/>
          </p:cNvPicPr>
          <p:nvPr/>
        </p:nvPicPr>
        <p:blipFill rotWithShape="1">
          <a:blip r:embed="rId4">
            <a:extLst>
              <a:ext uri="{28A0092B-C50C-407E-A947-70E740481C1C}">
                <a14:useLocalDpi xmlns:a14="http://schemas.microsoft.com/office/drawing/2010/main" val="0"/>
              </a:ext>
            </a:extLst>
          </a:blip>
          <a:srcRect l="18527" t="6664" r="17549" b="6664"/>
          <a:stretch/>
        </p:blipFill>
        <p:spPr>
          <a:xfrm>
            <a:off x="5245648" y="1343361"/>
            <a:ext cx="3671150" cy="2456779"/>
          </a:xfrm>
          <a:prstGeom prst="rect">
            <a:avLst/>
          </a:prstGeom>
        </p:spPr>
      </p:pic>
      <p:sp>
        <p:nvSpPr>
          <p:cNvPr id="8" name="TextBox 7">
            <a:extLst>
              <a:ext uri="{FF2B5EF4-FFF2-40B4-BE49-F238E27FC236}">
                <a16:creationId xmlns:a16="http://schemas.microsoft.com/office/drawing/2014/main" id="{61E63698-1E56-F01C-35FD-4E210C9AA1EB}"/>
              </a:ext>
            </a:extLst>
          </p:cNvPr>
          <p:cNvSpPr txBox="1"/>
          <p:nvPr/>
        </p:nvSpPr>
        <p:spPr>
          <a:xfrm>
            <a:off x="5954358" y="4042186"/>
            <a:ext cx="2864224" cy="253916"/>
          </a:xfrm>
          <a:prstGeom prst="rect">
            <a:avLst/>
          </a:prstGeom>
          <a:noFill/>
        </p:spPr>
        <p:txBody>
          <a:bodyPr wrap="square" rtlCol="0">
            <a:spAutoFit/>
          </a:bodyPr>
          <a:lstStyle/>
          <a:p>
            <a:r>
              <a:rPr lang="en-US" sz="1050" dirty="0"/>
              <a:t>High Demand − Low Stock</a:t>
            </a:r>
          </a:p>
        </p:txBody>
      </p:sp>
      <p:sp>
        <p:nvSpPr>
          <p:cNvPr id="9" name="TextBox 8">
            <a:extLst>
              <a:ext uri="{FF2B5EF4-FFF2-40B4-BE49-F238E27FC236}">
                <a16:creationId xmlns:a16="http://schemas.microsoft.com/office/drawing/2014/main" id="{6EAA41CC-F3C7-8346-0972-D376C3208E16}"/>
              </a:ext>
            </a:extLst>
          </p:cNvPr>
          <p:cNvSpPr txBox="1"/>
          <p:nvPr/>
        </p:nvSpPr>
        <p:spPr>
          <a:xfrm>
            <a:off x="662354" y="3944027"/>
            <a:ext cx="2864224" cy="253916"/>
          </a:xfrm>
          <a:prstGeom prst="rect">
            <a:avLst/>
          </a:prstGeom>
          <a:noFill/>
        </p:spPr>
        <p:txBody>
          <a:bodyPr wrap="square" rtlCol="0">
            <a:spAutoFit/>
          </a:bodyPr>
          <a:lstStyle/>
          <a:p>
            <a:r>
              <a:rPr lang="en-US" sz="1050" dirty="0"/>
              <a:t>Low Demand − High Stock </a:t>
            </a:r>
          </a:p>
        </p:txBody>
      </p:sp>
      <p:sp>
        <p:nvSpPr>
          <p:cNvPr id="2" name="Rectangle 1">
            <a:extLst>
              <a:ext uri="{FF2B5EF4-FFF2-40B4-BE49-F238E27FC236}">
                <a16:creationId xmlns:a16="http://schemas.microsoft.com/office/drawing/2014/main" id="{7FBD5A91-1C35-8C6E-95BD-52D318F1E2A1}"/>
              </a:ext>
            </a:extLst>
          </p:cNvPr>
          <p:cNvSpPr/>
          <p:nvPr/>
        </p:nvSpPr>
        <p:spPr>
          <a:xfrm>
            <a:off x="8763000" y="4912667"/>
            <a:ext cx="378251" cy="235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dirty="0">
                <a:solidFill>
                  <a:schemeClr val="tx1"/>
                </a:solidFill>
                <a:cs typeface="Arial"/>
              </a:rPr>
              <a:t>03</a:t>
            </a:r>
          </a:p>
        </p:txBody>
      </p:sp>
    </p:spTree>
    <p:extLst>
      <p:ext uri="{BB962C8B-B14F-4D97-AF65-F5344CB8AC3E}">
        <p14:creationId xmlns:p14="http://schemas.microsoft.com/office/powerpoint/2010/main" val="72436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1"/>
          <p:cNvSpPr txBox="1">
            <a:spLocks noGrp="1"/>
          </p:cNvSpPr>
          <p:nvPr>
            <p:ph type="title"/>
          </p:nvPr>
        </p:nvSpPr>
        <p:spPr>
          <a:xfrm>
            <a:off x="214313" y="165538"/>
            <a:ext cx="867251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Case Study</a:t>
            </a:r>
            <a:endParaRPr/>
          </a:p>
        </p:txBody>
      </p:sp>
      <p:sp>
        <p:nvSpPr>
          <p:cNvPr id="777" name="Google Shape;777;p41"/>
          <p:cNvSpPr txBox="1"/>
          <p:nvPr/>
        </p:nvSpPr>
        <p:spPr>
          <a:xfrm>
            <a:off x="214313" y="4149680"/>
            <a:ext cx="8851106" cy="7004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rgbClr val="0C0E33"/>
                </a:solidFill>
                <a:latin typeface="Open Sans"/>
                <a:ea typeface="Open Sans"/>
                <a:cs typeface="Open Sans"/>
                <a:sym typeface="Open Sans"/>
              </a:rPr>
              <a:t>Most of the entrepreneurs are now focusing on online business and e-commerce platform. Here is the </a:t>
            </a:r>
          </a:p>
          <a:p>
            <a:pPr marL="0" lvl="0" indent="0" algn="ctr" rtl="0">
              <a:spcBef>
                <a:spcPts val="0"/>
              </a:spcBef>
              <a:spcAft>
                <a:spcPts val="0"/>
              </a:spcAft>
              <a:buNone/>
            </a:pPr>
            <a:r>
              <a:rPr lang="en" sz="1200"/>
              <a:t>Failure Rate of E-Commerce and Online Business in Bangladesh</a:t>
            </a:r>
            <a:endParaRPr sz="1200">
              <a:solidFill>
                <a:srgbClr val="0C0E33"/>
              </a:solidFill>
              <a:latin typeface="Open Sans"/>
              <a:ea typeface="Open Sans"/>
              <a:cs typeface="Open Sans"/>
              <a:sym typeface="Open Sans"/>
            </a:endParaRPr>
          </a:p>
        </p:txBody>
      </p:sp>
      <p:graphicFrame>
        <p:nvGraphicFramePr>
          <p:cNvPr id="13" name="Chart 12">
            <a:extLst>
              <a:ext uri="{FF2B5EF4-FFF2-40B4-BE49-F238E27FC236}">
                <a16:creationId xmlns:a16="http://schemas.microsoft.com/office/drawing/2014/main" id="{B71D0A9B-35E1-79C6-9B3E-08A28AC29FB9}"/>
              </a:ext>
            </a:extLst>
          </p:cNvPr>
          <p:cNvGraphicFramePr/>
          <p:nvPr>
            <p:extLst>
              <p:ext uri="{D42A27DB-BD31-4B8C-83A1-F6EECF244321}">
                <p14:modId xmlns:p14="http://schemas.microsoft.com/office/powerpoint/2010/main" val="71872955"/>
              </p:ext>
            </p:extLst>
          </p:nvPr>
        </p:nvGraphicFramePr>
        <p:xfrm>
          <a:off x="2107096" y="964734"/>
          <a:ext cx="5023546" cy="2861831"/>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5ED5B3B4-A110-C702-4E3F-6D45FC8F9D70}"/>
              </a:ext>
            </a:extLst>
          </p:cNvPr>
          <p:cNvSpPr txBox="1"/>
          <p:nvPr/>
        </p:nvSpPr>
        <p:spPr>
          <a:xfrm>
            <a:off x="0" y="4912668"/>
            <a:ext cx="7970250" cy="230832"/>
          </a:xfrm>
          <a:prstGeom prst="rect">
            <a:avLst/>
          </a:prstGeom>
          <a:noFill/>
        </p:spPr>
        <p:txBody>
          <a:bodyPr wrap="square" rtlCol="0">
            <a:spAutoFit/>
          </a:bodyPr>
          <a:lstStyle/>
          <a:p>
            <a:r>
              <a:rPr lang="en-US" sz="900">
                <a:solidFill>
                  <a:schemeClr val="accent3">
                    <a:lumMod val="75000"/>
                  </a:schemeClr>
                </a:solidFill>
              </a:rPr>
              <a:t>https://www.investopedia.com/articles/personal-finance/040915/how-many-startups-fail-and-why.asp</a:t>
            </a:r>
          </a:p>
        </p:txBody>
      </p:sp>
      <p:sp>
        <p:nvSpPr>
          <p:cNvPr id="4" name="Rectangle 3">
            <a:extLst>
              <a:ext uri="{FF2B5EF4-FFF2-40B4-BE49-F238E27FC236}">
                <a16:creationId xmlns:a16="http://schemas.microsoft.com/office/drawing/2014/main" id="{3405CF46-6ADC-D5A0-7C3B-F97F924CBEB6}"/>
              </a:ext>
            </a:extLst>
          </p:cNvPr>
          <p:cNvSpPr/>
          <p:nvPr/>
        </p:nvSpPr>
        <p:spPr>
          <a:xfrm>
            <a:off x="8790633" y="4887530"/>
            <a:ext cx="331568" cy="260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cs typeface="Arial"/>
              </a:rPr>
              <a:t>04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194847" y="328126"/>
            <a:ext cx="4137865" cy="7186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Reasons for this colossal failure </a:t>
            </a:r>
            <a:endParaRPr lang="en-US"/>
          </a:p>
        </p:txBody>
      </p:sp>
      <p:sp>
        <p:nvSpPr>
          <p:cNvPr id="4" name="TextBox 3">
            <a:extLst>
              <a:ext uri="{FF2B5EF4-FFF2-40B4-BE49-F238E27FC236}">
                <a16:creationId xmlns:a16="http://schemas.microsoft.com/office/drawing/2014/main" id="{DF36E99A-7804-BC9E-E308-5F83AA4D2152}"/>
              </a:ext>
            </a:extLst>
          </p:cNvPr>
          <p:cNvSpPr txBox="1"/>
          <p:nvPr/>
        </p:nvSpPr>
        <p:spPr>
          <a:xfrm>
            <a:off x="0" y="4881890"/>
            <a:ext cx="4462943" cy="261610"/>
          </a:xfrm>
          <a:prstGeom prst="rect">
            <a:avLst/>
          </a:prstGeom>
          <a:noFill/>
        </p:spPr>
        <p:txBody>
          <a:bodyPr wrap="square" rtlCol="0">
            <a:spAutoFit/>
          </a:bodyPr>
          <a:lstStyle/>
          <a:p>
            <a:r>
              <a:rPr lang="en-US" sz="1100"/>
              <a:t>https://brainstation-23.com/ecommerce-failing-bangladesh-part-1/</a:t>
            </a:r>
          </a:p>
        </p:txBody>
      </p:sp>
      <p:pic>
        <p:nvPicPr>
          <p:cNvPr id="1028" name="Picture 4" descr="Problems Vectors &amp; Illustrations for Free Download | Freepik">
            <a:extLst>
              <a:ext uri="{FF2B5EF4-FFF2-40B4-BE49-F238E27FC236}">
                <a16:creationId xmlns:a16="http://schemas.microsoft.com/office/drawing/2014/main" id="{386C3613-C36E-2B02-0994-F3A7248B1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16" y="1127786"/>
            <a:ext cx="3313750" cy="33137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90;p42">
            <a:extLst>
              <a:ext uri="{FF2B5EF4-FFF2-40B4-BE49-F238E27FC236}">
                <a16:creationId xmlns:a16="http://schemas.microsoft.com/office/drawing/2014/main" id="{C92E0991-4EA2-C2E5-EFFF-192D3AC8FF49}"/>
              </a:ext>
            </a:extLst>
          </p:cNvPr>
          <p:cNvSpPr txBox="1">
            <a:spLocks/>
          </p:cNvSpPr>
          <p:nvPr/>
        </p:nvSpPr>
        <p:spPr>
          <a:xfrm>
            <a:off x="4863259" y="589295"/>
            <a:ext cx="4137865" cy="4030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marL="285750" indent="-285750">
              <a:buFont typeface="Arial" panose="020B0604020202020204" pitchFamily="34" charset="0"/>
              <a:buChar char="•"/>
            </a:pPr>
            <a:r>
              <a:rPr lang="en-US" sz="1400" dirty="0"/>
              <a:t>Failure to differentiate the market</a:t>
            </a:r>
          </a:p>
          <a:p>
            <a:endParaRPr lang="en-US" sz="1400" dirty="0"/>
          </a:p>
          <a:p>
            <a:pPr marL="285750" indent="-285750">
              <a:buFont typeface="Arial" panose="020B0604020202020204" pitchFamily="34" charset="0"/>
              <a:buChar char="•"/>
            </a:pPr>
            <a:r>
              <a:rPr lang="en-US" sz="1400" dirty="0"/>
              <a:t>Lack of proper business planning and  forecasting</a:t>
            </a:r>
          </a:p>
          <a:p>
            <a:endParaRPr lang="en-US" sz="1400" dirty="0"/>
          </a:p>
          <a:p>
            <a:pPr marL="285750" indent="-285750">
              <a:buFont typeface="Arial" panose="020B0604020202020204" pitchFamily="34" charset="0"/>
              <a:buChar char="•"/>
            </a:pPr>
            <a:r>
              <a:rPr lang="en-US" sz="1400" dirty="0"/>
              <a:t>Not having the expert idea about running the e-commerce business </a:t>
            </a:r>
          </a:p>
          <a:p>
            <a:endParaRPr lang="en-US" sz="1400" dirty="0"/>
          </a:p>
          <a:p>
            <a:pPr marL="285750" indent="-285750">
              <a:buFont typeface="Arial" panose="020B0604020202020204" pitchFamily="34" charset="0"/>
              <a:buChar char="•"/>
            </a:pPr>
            <a:r>
              <a:rPr lang="en-US" sz="1400" dirty="0"/>
              <a:t>Lack of idea about cash flow</a:t>
            </a:r>
          </a:p>
          <a:p>
            <a:endParaRPr lang="en-US" sz="1400" dirty="0"/>
          </a:p>
          <a:p>
            <a:pPr marL="285750" indent="-285750">
              <a:buFont typeface="Arial" panose="020B0604020202020204" pitchFamily="34" charset="0"/>
              <a:buChar char="•"/>
            </a:pPr>
            <a:r>
              <a:rPr lang="en-US" sz="1400" dirty="0"/>
              <a:t>Poor Inventory Management System</a:t>
            </a:r>
          </a:p>
          <a:p>
            <a:endParaRPr lang="en-US" sz="1400" dirty="0"/>
          </a:p>
          <a:p>
            <a:pPr marL="285750" indent="-285750">
              <a:buFont typeface="Arial" panose="020B0604020202020204" pitchFamily="34" charset="0"/>
              <a:buChar char="•"/>
            </a:pPr>
            <a:r>
              <a:rPr lang="en-US" sz="1400" dirty="0"/>
              <a:t>No ERP system integrated</a:t>
            </a:r>
          </a:p>
          <a:p>
            <a:endParaRPr lang="en-US" sz="1400" dirty="0"/>
          </a:p>
          <a:p>
            <a:pPr marL="285750" indent="-285750">
              <a:buFont typeface="Arial" panose="020B0604020202020204" pitchFamily="34" charset="0"/>
              <a:buChar char="•"/>
            </a:pPr>
            <a:r>
              <a:rPr lang="en-US" sz="1400" dirty="0"/>
              <a:t>Poor website and mobile app with less traffic </a:t>
            </a:r>
          </a:p>
          <a:p>
            <a:endParaRPr lang="en-US" sz="1400" dirty="0"/>
          </a:p>
          <a:p>
            <a:pPr marL="285750" indent="-285750">
              <a:buFont typeface="Arial" panose="020B0604020202020204" pitchFamily="34" charset="0"/>
              <a:buChar char="•"/>
            </a:pPr>
            <a:r>
              <a:rPr lang="en-US" sz="1400" dirty="0"/>
              <a:t>Lack of patience among a lot of competition</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p:txBody>
      </p:sp>
      <p:sp>
        <p:nvSpPr>
          <p:cNvPr id="6" name="Rectangle 5">
            <a:extLst>
              <a:ext uri="{FF2B5EF4-FFF2-40B4-BE49-F238E27FC236}">
                <a16:creationId xmlns:a16="http://schemas.microsoft.com/office/drawing/2014/main" id="{C9396DBF-D150-7062-FFC6-93173E28E99F}"/>
              </a:ext>
            </a:extLst>
          </p:cNvPr>
          <p:cNvSpPr/>
          <p:nvPr/>
        </p:nvSpPr>
        <p:spPr>
          <a:xfrm>
            <a:off x="8792403" y="4953000"/>
            <a:ext cx="368726" cy="1949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b"/>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000" dirty="0">
                <a:solidFill>
                  <a:schemeClr val="tx1"/>
                </a:solidFill>
                <a:cs typeface="Arial"/>
              </a:rPr>
              <a:t>05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4722020" y="487031"/>
            <a:ext cx="272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Solution</a:t>
            </a:r>
            <a:endParaRPr>
              <a:solidFill>
                <a:schemeClr val="tx1"/>
              </a:solidFill>
            </a:endParaRPr>
          </a:p>
        </p:txBody>
      </p:sp>
      <p:sp>
        <p:nvSpPr>
          <p:cNvPr id="2" name="Google Shape;400;p38">
            <a:extLst>
              <a:ext uri="{FF2B5EF4-FFF2-40B4-BE49-F238E27FC236}">
                <a16:creationId xmlns:a16="http://schemas.microsoft.com/office/drawing/2014/main" id="{0C9A578C-1448-4600-D7EB-7E9B71A7ADD9}"/>
              </a:ext>
            </a:extLst>
          </p:cNvPr>
          <p:cNvSpPr txBox="1">
            <a:spLocks noGrp="1"/>
          </p:cNvSpPr>
          <p:nvPr>
            <p:ph type="body" idx="1"/>
          </p:nvPr>
        </p:nvSpPr>
        <p:spPr>
          <a:xfrm>
            <a:off x="4571267" y="1427705"/>
            <a:ext cx="4572000" cy="2446396"/>
          </a:xfrm>
          <a:prstGeom prst="rect">
            <a:avLst/>
          </a:prstGeom>
        </p:spPr>
        <p:txBody>
          <a:bodyPr spcFirstLastPara="1" wrap="square" lIns="91425" tIns="91425" rIns="91425" bIns="91425" anchor="t" anchorCtr="0">
            <a:noAutofit/>
          </a:bodyPr>
          <a:lstStyle/>
          <a:p>
            <a:pPr>
              <a:lnSpc>
                <a:spcPct val="150000"/>
              </a:lnSpc>
              <a:buFont typeface="Wingdings" panose="05000000000000000000" pitchFamily="2" charset="2"/>
              <a:buChar char="v"/>
            </a:pPr>
            <a:r>
              <a:rPr lang="en-US" sz="1600" dirty="0">
                <a:latin typeface="Georgia Pro"/>
              </a:rPr>
              <a:t>We need a platform to connect all customers, Entrepreneur and other Business entities.</a:t>
            </a:r>
          </a:p>
          <a:p>
            <a:pPr marL="114300" indent="0">
              <a:lnSpc>
                <a:spcPct val="150000"/>
              </a:lnSpc>
              <a:buNone/>
            </a:pPr>
            <a:endParaRPr lang="en-US" sz="1600" dirty="0">
              <a:latin typeface="Georgia Pro"/>
            </a:endParaRPr>
          </a:p>
          <a:p>
            <a:pPr>
              <a:lnSpc>
                <a:spcPct val="150000"/>
              </a:lnSpc>
              <a:buFont typeface="Wingdings" panose="05000000000000000000" pitchFamily="2" charset="2"/>
              <a:buChar char="v"/>
            </a:pPr>
            <a:r>
              <a:rPr lang="en-US" sz="1600" dirty="0">
                <a:latin typeface="Georgia Pro"/>
              </a:rPr>
              <a:t>And maintaining proper distribution of Goods.</a:t>
            </a:r>
            <a:endParaRPr lang="en-US" sz="5400" dirty="0"/>
          </a:p>
        </p:txBody>
      </p:sp>
      <p:grpSp>
        <p:nvGrpSpPr>
          <p:cNvPr id="3" name="Google Shape;3399;p70">
            <a:extLst>
              <a:ext uri="{FF2B5EF4-FFF2-40B4-BE49-F238E27FC236}">
                <a16:creationId xmlns:a16="http://schemas.microsoft.com/office/drawing/2014/main" id="{B3491A4F-705C-0FF4-8799-69CA222B58A1}"/>
              </a:ext>
            </a:extLst>
          </p:cNvPr>
          <p:cNvGrpSpPr/>
          <p:nvPr/>
        </p:nvGrpSpPr>
        <p:grpSpPr>
          <a:xfrm>
            <a:off x="665136" y="1353286"/>
            <a:ext cx="3084083" cy="2554345"/>
            <a:chOff x="-7091925" y="1215025"/>
            <a:chExt cx="2681275" cy="2220725"/>
          </a:xfrm>
        </p:grpSpPr>
        <p:sp>
          <p:nvSpPr>
            <p:cNvPr id="4" name="Google Shape;3400;p70">
              <a:extLst>
                <a:ext uri="{FF2B5EF4-FFF2-40B4-BE49-F238E27FC236}">
                  <a16:creationId xmlns:a16="http://schemas.microsoft.com/office/drawing/2014/main" id="{BDCC9401-3A8D-11FF-2BE2-0FFBAD2372AA}"/>
                </a:ext>
              </a:extLst>
            </p:cNvPr>
            <p:cNvSpPr/>
            <p:nvPr/>
          </p:nvSpPr>
          <p:spPr>
            <a:xfrm>
              <a:off x="-6939825" y="1565875"/>
              <a:ext cx="137025" cy="562225"/>
            </a:xfrm>
            <a:custGeom>
              <a:avLst/>
              <a:gdLst/>
              <a:ahLst/>
              <a:cxnLst/>
              <a:rect l="l" t="t" r="r" b="b"/>
              <a:pathLst>
                <a:path w="5481" h="22489" extrusionOk="0">
                  <a:moveTo>
                    <a:pt x="4252" y="1"/>
                  </a:moveTo>
                  <a:lnTo>
                    <a:pt x="1" y="22488"/>
                  </a:lnTo>
                  <a:lnTo>
                    <a:pt x="1228" y="22488"/>
                  </a:lnTo>
                  <a:lnTo>
                    <a:pt x="54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01;p70">
              <a:extLst>
                <a:ext uri="{FF2B5EF4-FFF2-40B4-BE49-F238E27FC236}">
                  <a16:creationId xmlns:a16="http://schemas.microsoft.com/office/drawing/2014/main" id="{E2054EF1-EB64-E7B9-ACD4-10E663356280}"/>
                </a:ext>
              </a:extLst>
            </p:cNvPr>
            <p:cNvSpPr/>
            <p:nvPr/>
          </p:nvSpPr>
          <p:spPr>
            <a:xfrm>
              <a:off x="-6833525" y="1221350"/>
              <a:ext cx="485400" cy="365550"/>
            </a:xfrm>
            <a:custGeom>
              <a:avLst/>
              <a:gdLst/>
              <a:ahLst/>
              <a:cxnLst/>
              <a:rect l="l" t="t" r="r" b="b"/>
              <a:pathLst>
                <a:path w="19416" h="14622" extrusionOk="0">
                  <a:moveTo>
                    <a:pt x="18519" y="1"/>
                  </a:moveTo>
                  <a:lnTo>
                    <a:pt x="0" y="13782"/>
                  </a:lnTo>
                  <a:lnTo>
                    <a:pt x="895" y="14621"/>
                  </a:lnTo>
                  <a:lnTo>
                    <a:pt x="19416" y="840"/>
                  </a:lnTo>
                  <a:lnTo>
                    <a:pt x="18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02;p70">
              <a:extLst>
                <a:ext uri="{FF2B5EF4-FFF2-40B4-BE49-F238E27FC236}">
                  <a16:creationId xmlns:a16="http://schemas.microsoft.com/office/drawing/2014/main" id="{89633976-5C16-089E-6BF2-F8C96BC22087}"/>
                </a:ext>
              </a:extLst>
            </p:cNvPr>
            <p:cNvSpPr/>
            <p:nvPr/>
          </p:nvSpPr>
          <p:spPr>
            <a:xfrm>
              <a:off x="-6939825" y="2037075"/>
              <a:ext cx="439325" cy="91025"/>
            </a:xfrm>
            <a:custGeom>
              <a:avLst/>
              <a:gdLst/>
              <a:ahLst/>
              <a:cxnLst/>
              <a:rect l="l" t="t" r="r" b="b"/>
              <a:pathLst>
                <a:path w="17573" h="3641" extrusionOk="0">
                  <a:moveTo>
                    <a:pt x="130" y="1"/>
                  </a:moveTo>
                  <a:cubicBezTo>
                    <a:pt x="58" y="1"/>
                    <a:pt x="1" y="58"/>
                    <a:pt x="1" y="129"/>
                  </a:cubicBezTo>
                  <a:lnTo>
                    <a:pt x="1" y="3640"/>
                  </a:lnTo>
                  <a:lnTo>
                    <a:pt x="17572" y="3640"/>
                  </a:lnTo>
                  <a:lnTo>
                    <a:pt x="17572" y="129"/>
                  </a:lnTo>
                  <a:cubicBezTo>
                    <a:pt x="17572" y="58"/>
                    <a:pt x="17514" y="1"/>
                    <a:pt x="17444" y="1"/>
                  </a:cubicBezTo>
                  <a:close/>
                </a:path>
              </a:pathLst>
            </a:custGeom>
            <a:solidFill>
              <a:srgbClr val="A6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3;p70">
              <a:extLst>
                <a:ext uri="{FF2B5EF4-FFF2-40B4-BE49-F238E27FC236}">
                  <a16:creationId xmlns:a16="http://schemas.microsoft.com/office/drawing/2014/main" id="{A9025670-5CBF-89AC-EE5D-93BDBF395137}"/>
                </a:ext>
              </a:extLst>
            </p:cNvPr>
            <p:cNvSpPr/>
            <p:nvPr/>
          </p:nvSpPr>
          <p:spPr>
            <a:xfrm>
              <a:off x="-6461500" y="1215025"/>
              <a:ext cx="417600" cy="147050"/>
            </a:xfrm>
            <a:custGeom>
              <a:avLst/>
              <a:gdLst/>
              <a:ahLst/>
              <a:cxnLst/>
              <a:rect l="l" t="t" r="r" b="b"/>
              <a:pathLst>
                <a:path w="16704" h="5882" extrusionOk="0">
                  <a:moveTo>
                    <a:pt x="213" y="1"/>
                  </a:moveTo>
                  <a:cubicBezTo>
                    <a:pt x="96" y="1"/>
                    <a:pt x="0" y="96"/>
                    <a:pt x="0" y="213"/>
                  </a:cubicBezTo>
                  <a:lnTo>
                    <a:pt x="0" y="5882"/>
                  </a:lnTo>
                  <a:lnTo>
                    <a:pt x="16704" y="5882"/>
                  </a:lnTo>
                  <a:lnTo>
                    <a:pt x="16704" y="213"/>
                  </a:lnTo>
                  <a:cubicBezTo>
                    <a:pt x="16704" y="96"/>
                    <a:pt x="16610" y="1"/>
                    <a:pt x="16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04;p70">
              <a:extLst>
                <a:ext uri="{FF2B5EF4-FFF2-40B4-BE49-F238E27FC236}">
                  <a16:creationId xmlns:a16="http://schemas.microsoft.com/office/drawing/2014/main" id="{23F99385-41C5-97CC-D2E3-C78017780A1E}"/>
                </a:ext>
              </a:extLst>
            </p:cNvPr>
            <p:cNvSpPr/>
            <p:nvPr/>
          </p:nvSpPr>
          <p:spPr>
            <a:xfrm>
              <a:off x="-6840350" y="1553675"/>
              <a:ext cx="48900" cy="47025"/>
            </a:xfrm>
            <a:custGeom>
              <a:avLst/>
              <a:gdLst/>
              <a:ahLst/>
              <a:cxnLst/>
              <a:rect l="l" t="t" r="r" b="b"/>
              <a:pathLst>
                <a:path w="1956" h="1881" extrusionOk="0">
                  <a:moveTo>
                    <a:pt x="941" y="1"/>
                  </a:moveTo>
                  <a:cubicBezTo>
                    <a:pt x="421" y="1"/>
                    <a:pt x="1" y="421"/>
                    <a:pt x="1" y="941"/>
                  </a:cubicBezTo>
                  <a:cubicBezTo>
                    <a:pt x="1" y="1321"/>
                    <a:pt x="231" y="1663"/>
                    <a:pt x="582" y="1809"/>
                  </a:cubicBezTo>
                  <a:cubicBezTo>
                    <a:pt x="698" y="1857"/>
                    <a:pt x="821" y="1880"/>
                    <a:pt x="942" y="1880"/>
                  </a:cubicBezTo>
                  <a:cubicBezTo>
                    <a:pt x="1187" y="1880"/>
                    <a:pt x="1427" y="1785"/>
                    <a:pt x="1607" y="1605"/>
                  </a:cubicBezTo>
                  <a:cubicBezTo>
                    <a:pt x="1875" y="1336"/>
                    <a:pt x="1955" y="932"/>
                    <a:pt x="1810" y="581"/>
                  </a:cubicBezTo>
                  <a:cubicBezTo>
                    <a:pt x="1664" y="230"/>
                    <a:pt x="1321" y="1"/>
                    <a:pt x="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05;p70">
              <a:extLst>
                <a:ext uri="{FF2B5EF4-FFF2-40B4-BE49-F238E27FC236}">
                  <a16:creationId xmlns:a16="http://schemas.microsoft.com/office/drawing/2014/main" id="{EF990629-B324-1D60-00C0-F47E3B76A467}"/>
                </a:ext>
              </a:extLst>
            </p:cNvPr>
            <p:cNvSpPr/>
            <p:nvPr/>
          </p:nvSpPr>
          <p:spPr>
            <a:xfrm>
              <a:off x="-7079200" y="2128075"/>
              <a:ext cx="2479975" cy="40725"/>
            </a:xfrm>
            <a:custGeom>
              <a:avLst/>
              <a:gdLst/>
              <a:ahLst/>
              <a:cxnLst/>
              <a:rect l="l" t="t" r="r" b="b"/>
              <a:pathLst>
                <a:path w="99199" h="1629" extrusionOk="0">
                  <a:moveTo>
                    <a:pt x="0" y="0"/>
                  </a:moveTo>
                  <a:lnTo>
                    <a:pt x="0" y="1628"/>
                  </a:lnTo>
                  <a:lnTo>
                    <a:pt x="99198" y="1628"/>
                  </a:lnTo>
                  <a:lnTo>
                    <a:pt x="991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06;p70">
              <a:extLst>
                <a:ext uri="{FF2B5EF4-FFF2-40B4-BE49-F238E27FC236}">
                  <a16:creationId xmlns:a16="http://schemas.microsoft.com/office/drawing/2014/main" id="{94A49520-7C31-3FE0-7E42-65358FE5CA78}"/>
                </a:ext>
              </a:extLst>
            </p:cNvPr>
            <p:cNvSpPr/>
            <p:nvPr/>
          </p:nvSpPr>
          <p:spPr>
            <a:xfrm>
              <a:off x="-4599250" y="2128075"/>
              <a:ext cx="188600" cy="40725"/>
            </a:xfrm>
            <a:custGeom>
              <a:avLst/>
              <a:gdLst/>
              <a:ahLst/>
              <a:cxnLst/>
              <a:rect l="l" t="t" r="r" b="b"/>
              <a:pathLst>
                <a:path w="7544" h="1629" extrusionOk="0">
                  <a:moveTo>
                    <a:pt x="0" y="0"/>
                  </a:moveTo>
                  <a:lnTo>
                    <a:pt x="0" y="1628"/>
                  </a:lnTo>
                  <a:lnTo>
                    <a:pt x="7544" y="1628"/>
                  </a:lnTo>
                  <a:lnTo>
                    <a:pt x="7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7;p70">
              <a:extLst>
                <a:ext uri="{FF2B5EF4-FFF2-40B4-BE49-F238E27FC236}">
                  <a16:creationId xmlns:a16="http://schemas.microsoft.com/office/drawing/2014/main" id="{9AD5DC78-4A0B-3BB3-A7C5-8217D50AD29F}"/>
                </a:ext>
              </a:extLst>
            </p:cNvPr>
            <p:cNvSpPr/>
            <p:nvPr/>
          </p:nvSpPr>
          <p:spPr>
            <a:xfrm>
              <a:off x="-5569500" y="2168775"/>
              <a:ext cx="698050" cy="1066625"/>
            </a:xfrm>
            <a:custGeom>
              <a:avLst/>
              <a:gdLst/>
              <a:ahLst/>
              <a:cxnLst/>
              <a:rect l="l" t="t" r="r" b="b"/>
              <a:pathLst>
                <a:path w="27922" h="42665" extrusionOk="0">
                  <a:moveTo>
                    <a:pt x="1" y="0"/>
                  </a:moveTo>
                  <a:lnTo>
                    <a:pt x="1" y="42665"/>
                  </a:lnTo>
                  <a:lnTo>
                    <a:pt x="27922" y="42665"/>
                  </a:lnTo>
                  <a:lnTo>
                    <a:pt x="27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8;p70">
              <a:extLst>
                <a:ext uri="{FF2B5EF4-FFF2-40B4-BE49-F238E27FC236}">
                  <a16:creationId xmlns:a16="http://schemas.microsoft.com/office/drawing/2014/main" id="{200648D4-34EA-7FC0-AE36-7E7D5AC6B2B2}"/>
                </a:ext>
              </a:extLst>
            </p:cNvPr>
            <p:cNvSpPr/>
            <p:nvPr/>
          </p:nvSpPr>
          <p:spPr>
            <a:xfrm>
              <a:off x="-4871475" y="2168775"/>
              <a:ext cx="389050" cy="1066625"/>
            </a:xfrm>
            <a:custGeom>
              <a:avLst/>
              <a:gdLst/>
              <a:ahLst/>
              <a:cxnLst/>
              <a:rect l="l" t="t" r="r" b="b"/>
              <a:pathLst>
                <a:path w="15562" h="42665" extrusionOk="0">
                  <a:moveTo>
                    <a:pt x="1" y="0"/>
                  </a:moveTo>
                  <a:lnTo>
                    <a:pt x="1" y="42665"/>
                  </a:lnTo>
                  <a:lnTo>
                    <a:pt x="15561" y="42665"/>
                  </a:lnTo>
                  <a:lnTo>
                    <a:pt x="15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9;p70">
              <a:extLst>
                <a:ext uri="{FF2B5EF4-FFF2-40B4-BE49-F238E27FC236}">
                  <a16:creationId xmlns:a16="http://schemas.microsoft.com/office/drawing/2014/main" id="{2AA9C8D0-CE13-4CB1-7325-52A29B9E20CE}"/>
                </a:ext>
              </a:extLst>
            </p:cNvPr>
            <p:cNvSpPr/>
            <p:nvPr/>
          </p:nvSpPr>
          <p:spPr>
            <a:xfrm>
              <a:off x="-5507500" y="2334625"/>
              <a:ext cx="574025" cy="364925"/>
            </a:xfrm>
            <a:custGeom>
              <a:avLst/>
              <a:gdLst/>
              <a:ahLst/>
              <a:cxnLst/>
              <a:rect l="l" t="t" r="r" b="b"/>
              <a:pathLst>
                <a:path w="22961" h="14597" extrusionOk="0">
                  <a:moveTo>
                    <a:pt x="22495" y="467"/>
                  </a:moveTo>
                  <a:lnTo>
                    <a:pt x="22495" y="14130"/>
                  </a:lnTo>
                  <a:lnTo>
                    <a:pt x="467" y="14130"/>
                  </a:lnTo>
                  <a:lnTo>
                    <a:pt x="467" y="467"/>
                  </a:lnTo>
                  <a:close/>
                  <a:moveTo>
                    <a:pt x="0" y="0"/>
                  </a:moveTo>
                  <a:lnTo>
                    <a:pt x="0" y="14597"/>
                  </a:lnTo>
                  <a:lnTo>
                    <a:pt x="22961" y="14597"/>
                  </a:lnTo>
                  <a:lnTo>
                    <a:pt x="22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10;p70">
              <a:extLst>
                <a:ext uri="{FF2B5EF4-FFF2-40B4-BE49-F238E27FC236}">
                  <a16:creationId xmlns:a16="http://schemas.microsoft.com/office/drawing/2014/main" id="{E48047FE-C839-3FE7-951C-1290AF48D020}"/>
                </a:ext>
              </a:extLst>
            </p:cNvPr>
            <p:cNvSpPr/>
            <p:nvPr/>
          </p:nvSpPr>
          <p:spPr>
            <a:xfrm>
              <a:off x="-5320100" y="2439825"/>
              <a:ext cx="139000" cy="70350"/>
            </a:xfrm>
            <a:custGeom>
              <a:avLst/>
              <a:gdLst/>
              <a:ahLst/>
              <a:cxnLst/>
              <a:rect l="l" t="t" r="r" b="b"/>
              <a:pathLst>
                <a:path w="5560" h="2814" extrusionOk="0">
                  <a:moveTo>
                    <a:pt x="0" y="0"/>
                  </a:moveTo>
                  <a:lnTo>
                    <a:pt x="0" y="2814"/>
                  </a:lnTo>
                  <a:lnTo>
                    <a:pt x="5559" y="2814"/>
                  </a:lnTo>
                  <a:lnTo>
                    <a:pt x="5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1;p70">
              <a:extLst>
                <a:ext uri="{FF2B5EF4-FFF2-40B4-BE49-F238E27FC236}">
                  <a16:creationId xmlns:a16="http://schemas.microsoft.com/office/drawing/2014/main" id="{087A4849-979D-1EA1-CF7A-D2483254F300}"/>
                </a:ext>
              </a:extLst>
            </p:cNvPr>
            <p:cNvSpPr/>
            <p:nvPr/>
          </p:nvSpPr>
          <p:spPr>
            <a:xfrm>
              <a:off x="-5284825" y="2439300"/>
              <a:ext cx="150675" cy="71400"/>
            </a:xfrm>
            <a:custGeom>
              <a:avLst/>
              <a:gdLst/>
              <a:ahLst/>
              <a:cxnLst/>
              <a:rect l="l" t="t" r="r" b="b"/>
              <a:pathLst>
                <a:path w="6027" h="2856" extrusionOk="0">
                  <a:moveTo>
                    <a:pt x="5558" y="467"/>
                  </a:moveTo>
                  <a:lnTo>
                    <a:pt x="5558" y="2389"/>
                  </a:lnTo>
                  <a:lnTo>
                    <a:pt x="466" y="2389"/>
                  </a:lnTo>
                  <a:lnTo>
                    <a:pt x="466" y="467"/>
                  </a:lnTo>
                  <a:close/>
                  <a:moveTo>
                    <a:pt x="0" y="0"/>
                  </a:moveTo>
                  <a:lnTo>
                    <a:pt x="0" y="2856"/>
                  </a:lnTo>
                  <a:lnTo>
                    <a:pt x="6025" y="2856"/>
                  </a:lnTo>
                  <a:lnTo>
                    <a:pt x="6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2;p70">
              <a:extLst>
                <a:ext uri="{FF2B5EF4-FFF2-40B4-BE49-F238E27FC236}">
                  <a16:creationId xmlns:a16="http://schemas.microsoft.com/office/drawing/2014/main" id="{2500CAB7-A841-5BC0-0830-5308CFC1979F}"/>
                </a:ext>
              </a:extLst>
            </p:cNvPr>
            <p:cNvSpPr/>
            <p:nvPr/>
          </p:nvSpPr>
          <p:spPr>
            <a:xfrm>
              <a:off x="-5507500" y="2762150"/>
              <a:ext cx="574025" cy="364950"/>
            </a:xfrm>
            <a:custGeom>
              <a:avLst/>
              <a:gdLst/>
              <a:ahLst/>
              <a:cxnLst/>
              <a:rect l="l" t="t" r="r" b="b"/>
              <a:pathLst>
                <a:path w="22961" h="14598" extrusionOk="0">
                  <a:moveTo>
                    <a:pt x="22495" y="468"/>
                  </a:moveTo>
                  <a:lnTo>
                    <a:pt x="22495" y="14131"/>
                  </a:lnTo>
                  <a:lnTo>
                    <a:pt x="467" y="14131"/>
                  </a:lnTo>
                  <a:lnTo>
                    <a:pt x="467" y="468"/>
                  </a:lnTo>
                  <a:close/>
                  <a:moveTo>
                    <a:pt x="0" y="1"/>
                  </a:moveTo>
                  <a:lnTo>
                    <a:pt x="0" y="14598"/>
                  </a:lnTo>
                  <a:lnTo>
                    <a:pt x="22961" y="14598"/>
                  </a:lnTo>
                  <a:lnTo>
                    <a:pt x="229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13;p70">
              <a:extLst>
                <a:ext uri="{FF2B5EF4-FFF2-40B4-BE49-F238E27FC236}">
                  <a16:creationId xmlns:a16="http://schemas.microsoft.com/office/drawing/2014/main" id="{923F3EAE-5B12-206F-6649-8B268B5C46DD}"/>
                </a:ext>
              </a:extLst>
            </p:cNvPr>
            <p:cNvSpPr/>
            <p:nvPr/>
          </p:nvSpPr>
          <p:spPr>
            <a:xfrm>
              <a:off x="-5320100" y="2867375"/>
              <a:ext cx="139000" cy="70350"/>
            </a:xfrm>
            <a:custGeom>
              <a:avLst/>
              <a:gdLst/>
              <a:ahLst/>
              <a:cxnLst/>
              <a:rect l="l" t="t" r="r" b="b"/>
              <a:pathLst>
                <a:path w="5560" h="2814" extrusionOk="0">
                  <a:moveTo>
                    <a:pt x="0" y="0"/>
                  </a:moveTo>
                  <a:lnTo>
                    <a:pt x="0" y="2813"/>
                  </a:lnTo>
                  <a:lnTo>
                    <a:pt x="5559" y="2813"/>
                  </a:lnTo>
                  <a:lnTo>
                    <a:pt x="5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14;p70">
              <a:extLst>
                <a:ext uri="{FF2B5EF4-FFF2-40B4-BE49-F238E27FC236}">
                  <a16:creationId xmlns:a16="http://schemas.microsoft.com/office/drawing/2014/main" id="{DEE52883-1E10-6F53-B8B5-94713F84A0CD}"/>
                </a:ext>
              </a:extLst>
            </p:cNvPr>
            <p:cNvSpPr/>
            <p:nvPr/>
          </p:nvSpPr>
          <p:spPr>
            <a:xfrm>
              <a:off x="-5284825" y="2866850"/>
              <a:ext cx="150675" cy="71400"/>
            </a:xfrm>
            <a:custGeom>
              <a:avLst/>
              <a:gdLst/>
              <a:ahLst/>
              <a:cxnLst/>
              <a:rect l="l" t="t" r="r" b="b"/>
              <a:pathLst>
                <a:path w="6027" h="2856" extrusionOk="0">
                  <a:moveTo>
                    <a:pt x="5558" y="469"/>
                  </a:moveTo>
                  <a:lnTo>
                    <a:pt x="5558" y="2388"/>
                  </a:lnTo>
                  <a:lnTo>
                    <a:pt x="466" y="2388"/>
                  </a:lnTo>
                  <a:lnTo>
                    <a:pt x="466" y="469"/>
                  </a:lnTo>
                  <a:close/>
                  <a:moveTo>
                    <a:pt x="0" y="0"/>
                  </a:moveTo>
                  <a:lnTo>
                    <a:pt x="0" y="2855"/>
                  </a:lnTo>
                  <a:lnTo>
                    <a:pt x="6025" y="2855"/>
                  </a:lnTo>
                  <a:lnTo>
                    <a:pt x="6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15;p70">
              <a:extLst>
                <a:ext uri="{FF2B5EF4-FFF2-40B4-BE49-F238E27FC236}">
                  <a16:creationId xmlns:a16="http://schemas.microsoft.com/office/drawing/2014/main" id="{9B786AA7-AFCA-3B53-69DA-5DAC27072915}"/>
                </a:ext>
              </a:extLst>
            </p:cNvPr>
            <p:cNvSpPr/>
            <p:nvPr/>
          </p:nvSpPr>
          <p:spPr>
            <a:xfrm>
              <a:off x="-7011375" y="2168775"/>
              <a:ext cx="389050" cy="1066625"/>
            </a:xfrm>
            <a:custGeom>
              <a:avLst/>
              <a:gdLst/>
              <a:ahLst/>
              <a:cxnLst/>
              <a:rect l="l" t="t" r="r" b="b"/>
              <a:pathLst>
                <a:path w="15562" h="42665" extrusionOk="0">
                  <a:moveTo>
                    <a:pt x="0" y="0"/>
                  </a:moveTo>
                  <a:lnTo>
                    <a:pt x="0" y="42665"/>
                  </a:lnTo>
                  <a:lnTo>
                    <a:pt x="15562" y="42665"/>
                  </a:lnTo>
                  <a:lnTo>
                    <a:pt x="15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16;p70">
              <a:extLst>
                <a:ext uri="{FF2B5EF4-FFF2-40B4-BE49-F238E27FC236}">
                  <a16:creationId xmlns:a16="http://schemas.microsoft.com/office/drawing/2014/main" id="{DCC9F1AE-CDF1-CFFA-258B-2ECA9AD2C054}"/>
                </a:ext>
              </a:extLst>
            </p:cNvPr>
            <p:cNvSpPr/>
            <p:nvPr/>
          </p:nvSpPr>
          <p:spPr>
            <a:xfrm>
              <a:off x="-5963550" y="1740000"/>
              <a:ext cx="333950" cy="388050"/>
            </a:xfrm>
            <a:custGeom>
              <a:avLst/>
              <a:gdLst/>
              <a:ahLst/>
              <a:cxnLst/>
              <a:rect l="l" t="t" r="r" b="b"/>
              <a:pathLst>
                <a:path w="13358" h="15522" extrusionOk="0">
                  <a:moveTo>
                    <a:pt x="1070" y="0"/>
                  </a:moveTo>
                  <a:cubicBezTo>
                    <a:pt x="451" y="0"/>
                    <a:pt x="0" y="591"/>
                    <a:pt x="165" y="1185"/>
                  </a:cubicBezTo>
                  <a:lnTo>
                    <a:pt x="3664" y="13961"/>
                  </a:lnTo>
                  <a:lnTo>
                    <a:pt x="4089" y="15522"/>
                  </a:lnTo>
                  <a:lnTo>
                    <a:pt x="12319" y="15522"/>
                  </a:lnTo>
                  <a:cubicBezTo>
                    <a:pt x="12320" y="15522"/>
                    <a:pt x="12321" y="15522"/>
                    <a:pt x="12322" y="15522"/>
                  </a:cubicBezTo>
                  <a:cubicBezTo>
                    <a:pt x="12922" y="15522"/>
                    <a:pt x="13358" y="14949"/>
                    <a:pt x="13199" y="14369"/>
                  </a:cubicBezTo>
                  <a:lnTo>
                    <a:pt x="9447" y="671"/>
                  </a:lnTo>
                  <a:cubicBezTo>
                    <a:pt x="9338" y="274"/>
                    <a:pt x="8979"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17;p70">
              <a:extLst>
                <a:ext uri="{FF2B5EF4-FFF2-40B4-BE49-F238E27FC236}">
                  <a16:creationId xmlns:a16="http://schemas.microsoft.com/office/drawing/2014/main" id="{2B7D8502-FBB0-FFC0-746E-4AC2E401A05C}"/>
                </a:ext>
              </a:extLst>
            </p:cNvPr>
            <p:cNvSpPr/>
            <p:nvPr/>
          </p:nvSpPr>
          <p:spPr>
            <a:xfrm>
              <a:off x="-5963925" y="1740000"/>
              <a:ext cx="291000" cy="388050"/>
            </a:xfrm>
            <a:custGeom>
              <a:avLst/>
              <a:gdLst/>
              <a:ahLst/>
              <a:cxnLst/>
              <a:rect l="l" t="t" r="r" b="b"/>
              <a:pathLst>
                <a:path w="11640" h="15522" extrusionOk="0">
                  <a:moveTo>
                    <a:pt x="1186" y="0"/>
                  </a:moveTo>
                  <a:cubicBezTo>
                    <a:pt x="502" y="0"/>
                    <a:pt x="0" y="654"/>
                    <a:pt x="183" y="1317"/>
                  </a:cubicBezTo>
                  <a:lnTo>
                    <a:pt x="3864" y="14757"/>
                  </a:lnTo>
                  <a:cubicBezTo>
                    <a:pt x="3987" y="15208"/>
                    <a:pt x="4396" y="15522"/>
                    <a:pt x="4865" y="15522"/>
                  </a:cubicBezTo>
                  <a:cubicBezTo>
                    <a:pt x="4866" y="15522"/>
                    <a:pt x="4867" y="15522"/>
                    <a:pt x="4868" y="15522"/>
                  </a:cubicBezTo>
                  <a:lnTo>
                    <a:pt x="10603" y="15522"/>
                  </a:lnTo>
                  <a:cubicBezTo>
                    <a:pt x="11204" y="15522"/>
                    <a:pt x="11640" y="14950"/>
                    <a:pt x="11481" y="14369"/>
                  </a:cubicBezTo>
                  <a:lnTo>
                    <a:pt x="7730" y="671"/>
                  </a:lnTo>
                  <a:cubicBezTo>
                    <a:pt x="7622" y="274"/>
                    <a:pt x="7261" y="0"/>
                    <a:pt x="68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18;p70">
              <a:extLst>
                <a:ext uri="{FF2B5EF4-FFF2-40B4-BE49-F238E27FC236}">
                  <a16:creationId xmlns:a16="http://schemas.microsoft.com/office/drawing/2014/main" id="{3B4458FC-0D86-377C-5E8B-816FAD726F10}"/>
                </a:ext>
              </a:extLst>
            </p:cNvPr>
            <p:cNvSpPr/>
            <p:nvPr/>
          </p:nvSpPr>
          <p:spPr>
            <a:xfrm>
              <a:off x="-6184550" y="2088975"/>
              <a:ext cx="366375" cy="39125"/>
            </a:xfrm>
            <a:custGeom>
              <a:avLst/>
              <a:gdLst/>
              <a:ahLst/>
              <a:cxnLst/>
              <a:rect l="l" t="t" r="r" b="b"/>
              <a:pathLst>
                <a:path w="14655" h="1565" extrusionOk="0">
                  <a:moveTo>
                    <a:pt x="782" y="0"/>
                  </a:moveTo>
                  <a:cubicBezTo>
                    <a:pt x="351" y="0"/>
                    <a:pt x="1" y="351"/>
                    <a:pt x="1" y="783"/>
                  </a:cubicBezTo>
                  <a:cubicBezTo>
                    <a:pt x="1" y="1214"/>
                    <a:pt x="351" y="1564"/>
                    <a:pt x="782" y="1564"/>
                  </a:cubicBezTo>
                  <a:lnTo>
                    <a:pt x="14654" y="1564"/>
                  </a:lnTo>
                  <a:lnTo>
                    <a:pt x="14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19;p70">
              <a:extLst>
                <a:ext uri="{FF2B5EF4-FFF2-40B4-BE49-F238E27FC236}">
                  <a16:creationId xmlns:a16="http://schemas.microsoft.com/office/drawing/2014/main" id="{590C7157-899F-F9EB-CFEC-B74813C7C9AB}"/>
                </a:ext>
              </a:extLst>
            </p:cNvPr>
            <p:cNvSpPr/>
            <p:nvPr/>
          </p:nvSpPr>
          <p:spPr>
            <a:xfrm>
              <a:off x="-6233025" y="1439200"/>
              <a:ext cx="857000" cy="544100"/>
            </a:xfrm>
            <a:custGeom>
              <a:avLst/>
              <a:gdLst/>
              <a:ahLst/>
              <a:cxnLst/>
              <a:rect l="l" t="t" r="r" b="b"/>
              <a:pathLst>
                <a:path w="34280" h="21764" extrusionOk="0">
                  <a:moveTo>
                    <a:pt x="5578" y="1"/>
                  </a:moveTo>
                  <a:cubicBezTo>
                    <a:pt x="4687" y="2"/>
                    <a:pt x="3922" y="632"/>
                    <a:pt x="3749" y="1506"/>
                  </a:cubicBezTo>
                  <a:lnTo>
                    <a:pt x="225" y="19545"/>
                  </a:lnTo>
                  <a:cubicBezTo>
                    <a:pt x="0" y="20692"/>
                    <a:pt x="885" y="21764"/>
                    <a:pt x="2058" y="21764"/>
                  </a:cubicBezTo>
                  <a:lnTo>
                    <a:pt x="28701" y="21764"/>
                  </a:lnTo>
                  <a:cubicBezTo>
                    <a:pt x="28702" y="21764"/>
                    <a:pt x="28703" y="21764"/>
                    <a:pt x="28704" y="21764"/>
                  </a:cubicBezTo>
                  <a:cubicBezTo>
                    <a:pt x="29595" y="21764"/>
                    <a:pt x="30359" y="21133"/>
                    <a:pt x="30530" y="20258"/>
                  </a:cubicBezTo>
                  <a:lnTo>
                    <a:pt x="34054" y="2224"/>
                  </a:lnTo>
                  <a:cubicBezTo>
                    <a:pt x="34280" y="1072"/>
                    <a:pt x="33398" y="1"/>
                    <a:pt x="3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20;p70">
              <a:extLst>
                <a:ext uri="{FF2B5EF4-FFF2-40B4-BE49-F238E27FC236}">
                  <a16:creationId xmlns:a16="http://schemas.microsoft.com/office/drawing/2014/main" id="{3CDC07AF-7BAE-BEFC-D3C3-1BE42A199453}"/>
                </a:ext>
              </a:extLst>
            </p:cNvPr>
            <p:cNvSpPr/>
            <p:nvPr/>
          </p:nvSpPr>
          <p:spPr>
            <a:xfrm>
              <a:off x="-6181075" y="1472800"/>
              <a:ext cx="753725" cy="467325"/>
            </a:xfrm>
            <a:custGeom>
              <a:avLst/>
              <a:gdLst/>
              <a:ahLst/>
              <a:cxnLst/>
              <a:rect l="l" t="t" r="r" b="b"/>
              <a:pathLst>
                <a:path w="30149" h="18693" extrusionOk="0">
                  <a:moveTo>
                    <a:pt x="4806" y="0"/>
                  </a:moveTo>
                  <a:cubicBezTo>
                    <a:pt x="4017" y="0"/>
                    <a:pt x="3332" y="547"/>
                    <a:pt x="3182" y="1293"/>
                  </a:cubicBezTo>
                  <a:lnTo>
                    <a:pt x="3103" y="1685"/>
                  </a:lnTo>
                  <a:lnTo>
                    <a:pt x="55" y="16785"/>
                  </a:lnTo>
                  <a:cubicBezTo>
                    <a:pt x="1" y="17056"/>
                    <a:pt x="20" y="17336"/>
                    <a:pt x="112" y="17596"/>
                  </a:cubicBezTo>
                  <a:cubicBezTo>
                    <a:pt x="326" y="18226"/>
                    <a:pt x="938" y="18693"/>
                    <a:pt x="1680" y="18693"/>
                  </a:cubicBezTo>
                  <a:lnTo>
                    <a:pt x="25318" y="18693"/>
                  </a:lnTo>
                  <a:cubicBezTo>
                    <a:pt x="26041" y="18693"/>
                    <a:pt x="26666" y="18244"/>
                    <a:pt x="26886" y="17596"/>
                  </a:cubicBezTo>
                  <a:cubicBezTo>
                    <a:pt x="26910" y="17532"/>
                    <a:pt x="26928" y="17467"/>
                    <a:pt x="26942" y="17400"/>
                  </a:cubicBezTo>
                  <a:lnTo>
                    <a:pt x="30069" y="1910"/>
                  </a:lnTo>
                  <a:cubicBezTo>
                    <a:pt x="30087" y="1837"/>
                    <a:pt x="30098" y="1760"/>
                    <a:pt x="30098" y="1685"/>
                  </a:cubicBezTo>
                  <a:cubicBezTo>
                    <a:pt x="30149" y="785"/>
                    <a:pt x="29406" y="0"/>
                    <a:pt x="28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21;p70">
              <a:extLst>
                <a:ext uri="{FF2B5EF4-FFF2-40B4-BE49-F238E27FC236}">
                  <a16:creationId xmlns:a16="http://schemas.microsoft.com/office/drawing/2014/main" id="{ED89A861-192E-D3FA-AFB6-BBBF98D56767}"/>
                </a:ext>
              </a:extLst>
            </p:cNvPr>
            <p:cNvSpPr/>
            <p:nvPr/>
          </p:nvSpPr>
          <p:spPr>
            <a:xfrm>
              <a:off x="-5960300" y="1577175"/>
              <a:ext cx="303350" cy="182450"/>
            </a:xfrm>
            <a:custGeom>
              <a:avLst/>
              <a:gdLst/>
              <a:ahLst/>
              <a:cxnLst/>
              <a:rect l="l" t="t" r="r" b="b"/>
              <a:pathLst>
                <a:path w="12134" h="7298" extrusionOk="0">
                  <a:moveTo>
                    <a:pt x="1509" y="1"/>
                  </a:moveTo>
                  <a:lnTo>
                    <a:pt x="0" y="7297"/>
                  </a:lnTo>
                  <a:lnTo>
                    <a:pt x="10422" y="7297"/>
                  </a:lnTo>
                  <a:lnTo>
                    <a:pt x="121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22;p70">
              <a:extLst>
                <a:ext uri="{FF2B5EF4-FFF2-40B4-BE49-F238E27FC236}">
                  <a16:creationId xmlns:a16="http://schemas.microsoft.com/office/drawing/2014/main" id="{BB1421BE-05FB-5C37-8AED-6A95E5A3D17A}"/>
                </a:ext>
              </a:extLst>
            </p:cNvPr>
            <p:cNvSpPr/>
            <p:nvPr/>
          </p:nvSpPr>
          <p:spPr>
            <a:xfrm>
              <a:off x="-5771550" y="2042650"/>
              <a:ext cx="284100" cy="85450"/>
            </a:xfrm>
            <a:custGeom>
              <a:avLst/>
              <a:gdLst/>
              <a:ahLst/>
              <a:cxnLst/>
              <a:rect l="l" t="t" r="r" b="b"/>
              <a:pathLst>
                <a:path w="11364" h="3418" extrusionOk="0">
                  <a:moveTo>
                    <a:pt x="5336" y="1"/>
                  </a:moveTo>
                  <a:cubicBezTo>
                    <a:pt x="4953" y="1"/>
                    <a:pt x="4577" y="49"/>
                    <a:pt x="4217" y="156"/>
                  </a:cubicBezTo>
                  <a:cubicBezTo>
                    <a:pt x="1197" y="1060"/>
                    <a:pt x="0" y="3417"/>
                    <a:pt x="828" y="3417"/>
                  </a:cubicBezTo>
                  <a:lnTo>
                    <a:pt x="10523" y="3417"/>
                  </a:lnTo>
                  <a:cubicBezTo>
                    <a:pt x="11363" y="2639"/>
                    <a:pt x="8173" y="1"/>
                    <a:pt x="5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23;p70">
              <a:extLst>
                <a:ext uri="{FF2B5EF4-FFF2-40B4-BE49-F238E27FC236}">
                  <a16:creationId xmlns:a16="http://schemas.microsoft.com/office/drawing/2014/main" id="{3BA8A229-FC35-21C1-7E18-C03358BB10D0}"/>
                </a:ext>
              </a:extLst>
            </p:cNvPr>
            <p:cNvSpPr/>
            <p:nvPr/>
          </p:nvSpPr>
          <p:spPr>
            <a:xfrm>
              <a:off x="-5605150" y="2063600"/>
              <a:ext cx="42925" cy="64500"/>
            </a:xfrm>
            <a:custGeom>
              <a:avLst/>
              <a:gdLst/>
              <a:ahLst/>
              <a:cxnLst/>
              <a:rect l="l" t="t" r="r" b="b"/>
              <a:pathLst>
                <a:path w="1717" h="2580" extrusionOk="0">
                  <a:moveTo>
                    <a:pt x="1717" y="1"/>
                  </a:moveTo>
                  <a:cubicBezTo>
                    <a:pt x="1443" y="46"/>
                    <a:pt x="1169" y="155"/>
                    <a:pt x="948" y="333"/>
                  </a:cubicBezTo>
                  <a:cubicBezTo>
                    <a:pt x="720" y="507"/>
                    <a:pt x="529" y="721"/>
                    <a:pt x="382" y="966"/>
                  </a:cubicBezTo>
                  <a:cubicBezTo>
                    <a:pt x="241" y="1211"/>
                    <a:pt x="132" y="1475"/>
                    <a:pt x="75" y="1747"/>
                  </a:cubicBezTo>
                  <a:cubicBezTo>
                    <a:pt x="18" y="2020"/>
                    <a:pt x="0" y="2302"/>
                    <a:pt x="63" y="2579"/>
                  </a:cubicBezTo>
                  <a:cubicBezTo>
                    <a:pt x="318" y="2082"/>
                    <a:pt x="521" y="1630"/>
                    <a:pt x="782" y="1207"/>
                  </a:cubicBezTo>
                  <a:cubicBezTo>
                    <a:pt x="903" y="990"/>
                    <a:pt x="1051" y="795"/>
                    <a:pt x="1201" y="595"/>
                  </a:cubicBezTo>
                  <a:cubicBezTo>
                    <a:pt x="1352" y="391"/>
                    <a:pt x="1533" y="218"/>
                    <a:pt x="1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24;p70">
              <a:extLst>
                <a:ext uri="{FF2B5EF4-FFF2-40B4-BE49-F238E27FC236}">
                  <a16:creationId xmlns:a16="http://schemas.microsoft.com/office/drawing/2014/main" id="{0104AF7A-8A5F-FDB4-39D0-5CE109205A39}"/>
                </a:ext>
              </a:extLst>
            </p:cNvPr>
            <p:cNvSpPr/>
            <p:nvPr/>
          </p:nvSpPr>
          <p:spPr>
            <a:xfrm>
              <a:off x="-5574875" y="2072025"/>
              <a:ext cx="67875" cy="56075"/>
            </a:xfrm>
            <a:custGeom>
              <a:avLst/>
              <a:gdLst/>
              <a:ahLst/>
              <a:cxnLst/>
              <a:rect l="l" t="t" r="r" b="b"/>
              <a:pathLst>
                <a:path w="2715" h="2243" extrusionOk="0">
                  <a:moveTo>
                    <a:pt x="0" y="0"/>
                  </a:moveTo>
                  <a:lnTo>
                    <a:pt x="0" y="0"/>
                  </a:lnTo>
                  <a:cubicBezTo>
                    <a:pt x="479" y="403"/>
                    <a:pt x="973" y="714"/>
                    <a:pt x="1440" y="1053"/>
                  </a:cubicBezTo>
                  <a:cubicBezTo>
                    <a:pt x="1673" y="1214"/>
                    <a:pt x="1898" y="1388"/>
                    <a:pt x="2112" y="1575"/>
                  </a:cubicBezTo>
                  <a:cubicBezTo>
                    <a:pt x="2320" y="1765"/>
                    <a:pt x="2519" y="1959"/>
                    <a:pt x="2656" y="2242"/>
                  </a:cubicBezTo>
                  <a:cubicBezTo>
                    <a:pt x="2715" y="1923"/>
                    <a:pt x="2570" y="1591"/>
                    <a:pt x="2385" y="1335"/>
                  </a:cubicBezTo>
                  <a:cubicBezTo>
                    <a:pt x="2200" y="1070"/>
                    <a:pt x="1963" y="853"/>
                    <a:pt x="1711" y="674"/>
                  </a:cubicBezTo>
                  <a:cubicBezTo>
                    <a:pt x="1453" y="497"/>
                    <a:pt x="1182" y="345"/>
                    <a:pt x="898" y="231"/>
                  </a:cubicBezTo>
                  <a:cubicBezTo>
                    <a:pt x="612" y="116"/>
                    <a:pt x="316" y="2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25;p70">
              <a:extLst>
                <a:ext uri="{FF2B5EF4-FFF2-40B4-BE49-F238E27FC236}">
                  <a16:creationId xmlns:a16="http://schemas.microsoft.com/office/drawing/2014/main" id="{B0F547E1-BE25-7E97-9627-FA16B504832D}"/>
                </a:ext>
              </a:extLst>
            </p:cNvPr>
            <p:cNvSpPr/>
            <p:nvPr/>
          </p:nvSpPr>
          <p:spPr>
            <a:xfrm>
              <a:off x="-5816500" y="1800350"/>
              <a:ext cx="117700" cy="11675"/>
            </a:xfrm>
            <a:custGeom>
              <a:avLst/>
              <a:gdLst/>
              <a:ahLst/>
              <a:cxnLst/>
              <a:rect l="l" t="t" r="r" b="b"/>
              <a:pathLst>
                <a:path w="4708" h="467" extrusionOk="0">
                  <a:moveTo>
                    <a:pt x="1" y="0"/>
                  </a:moveTo>
                  <a:lnTo>
                    <a:pt x="1" y="467"/>
                  </a:lnTo>
                  <a:lnTo>
                    <a:pt x="4707" y="467"/>
                  </a:lnTo>
                  <a:lnTo>
                    <a:pt x="47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26;p70">
              <a:extLst>
                <a:ext uri="{FF2B5EF4-FFF2-40B4-BE49-F238E27FC236}">
                  <a16:creationId xmlns:a16="http://schemas.microsoft.com/office/drawing/2014/main" id="{EC2EAFC8-4C5F-6786-D2D4-D39B5888A902}"/>
                </a:ext>
              </a:extLst>
            </p:cNvPr>
            <p:cNvSpPr/>
            <p:nvPr/>
          </p:nvSpPr>
          <p:spPr>
            <a:xfrm>
              <a:off x="-5956925" y="1800350"/>
              <a:ext cx="117675" cy="11675"/>
            </a:xfrm>
            <a:custGeom>
              <a:avLst/>
              <a:gdLst/>
              <a:ahLst/>
              <a:cxnLst/>
              <a:rect l="l" t="t" r="r" b="b"/>
              <a:pathLst>
                <a:path w="4707" h="467" extrusionOk="0">
                  <a:moveTo>
                    <a:pt x="0" y="0"/>
                  </a:moveTo>
                  <a:lnTo>
                    <a:pt x="0" y="467"/>
                  </a:lnTo>
                  <a:lnTo>
                    <a:pt x="4707" y="467"/>
                  </a:lnTo>
                  <a:lnTo>
                    <a:pt x="47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27;p70">
              <a:extLst>
                <a:ext uri="{FF2B5EF4-FFF2-40B4-BE49-F238E27FC236}">
                  <a16:creationId xmlns:a16="http://schemas.microsoft.com/office/drawing/2014/main" id="{F7B7006A-5E2C-6A22-0B15-1733B20ABCBC}"/>
                </a:ext>
              </a:extLst>
            </p:cNvPr>
            <p:cNvSpPr/>
            <p:nvPr/>
          </p:nvSpPr>
          <p:spPr>
            <a:xfrm>
              <a:off x="-5949575" y="1837275"/>
              <a:ext cx="222225" cy="11675"/>
            </a:xfrm>
            <a:custGeom>
              <a:avLst/>
              <a:gdLst/>
              <a:ahLst/>
              <a:cxnLst/>
              <a:rect l="l" t="t" r="r" b="b"/>
              <a:pathLst>
                <a:path w="8889" h="467" extrusionOk="0">
                  <a:moveTo>
                    <a:pt x="1" y="0"/>
                  </a:moveTo>
                  <a:lnTo>
                    <a:pt x="1" y="467"/>
                  </a:lnTo>
                  <a:lnTo>
                    <a:pt x="8888" y="467"/>
                  </a:lnTo>
                  <a:lnTo>
                    <a:pt x="8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28;p70">
              <a:extLst>
                <a:ext uri="{FF2B5EF4-FFF2-40B4-BE49-F238E27FC236}">
                  <a16:creationId xmlns:a16="http://schemas.microsoft.com/office/drawing/2014/main" id="{7DA78998-4B38-C7AD-613F-B21FAAF39DCD}"/>
                </a:ext>
              </a:extLst>
            </p:cNvPr>
            <p:cNvSpPr/>
            <p:nvPr/>
          </p:nvSpPr>
          <p:spPr>
            <a:xfrm>
              <a:off x="-6103525" y="1472800"/>
              <a:ext cx="676175" cy="42150"/>
            </a:xfrm>
            <a:custGeom>
              <a:avLst/>
              <a:gdLst/>
              <a:ahLst/>
              <a:cxnLst/>
              <a:rect l="l" t="t" r="r" b="b"/>
              <a:pathLst>
                <a:path w="27047" h="1686" extrusionOk="0">
                  <a:moveTo>
                    <a:pt x="1704" y="0"/>
                  </a:moveTo>
                  <a:cubicBezTo>
                    <a:pt x="915" y="0"/>
                    <a:pt x="230" y="547"/>
                    <a:pt x="80" y="1293"/>
                  </a:cubicBezTo>
                  <a:lnTo>
                    <a:pt x="1" y="1685"/>
                  </a:lnTo>
                  <a:lnTo>
                    <a:pt x="26996" y="1685"/>
                  </a:lnTo>
                  <a:cubicBezTo>
                    <a:pt x="27047" y="785"/>
                    <a:pt x="26304" y="0"/>
                    <a:pt x="25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29;p70">
              <a:extLst>
                <a:ext uri="{FF2B5EF4-FFF2-40B4-BE49-F238E27FC236}">
                  <a16:creationId xmlns:a16="http://schemas.microsoft.com/office/drawing/2014/main" id="{3878C53B-BFFB-E966-B868-F136B9F3CB68}"/>
                </a:ext>
              </a:extLst>
            </p:cNvPr>
            <p:cNvSpPr/>
            <p:nvPr/>
          </p:nvSpPr>
          <p:spPr>
            <a:xfrm>
              <a:off x="-5591450" y="1486500"/>
              <a:ext cx="130250" cy="14800"/>
            </a:xfrm>
            <a:custGeom>
              <a:avLst/>
              <a:gdLst/>
              <a:ahLst/>
              <a:cxnLst/>
              <a:rect l="l" t="t" r="r" b="b"/>
              <a:pathLst>
                <a:path w="5210" h="592" extrusionOk="0">
                  <a:moveTo>
                    <a:pt x="99" y="0"/>
                  </a:moveTo>
                  <a:lnTo>
                    <a:pt x="0" y="591"/>
                  </a:lnTo>
                  <a:lnTo>
                    <a:pt x="5109" y="591"/>
                  </a:lnTo>
                  <a:lnTo>
                    <a:pt x="5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30;p70">
              <a:extLst>
                <a:ext uri="{FF2B5EF4-FFF2-40B4-BE49-F238E27FC236}">
                  <a16:creationId xmlns:a16="http://schemas.microsoft.com/office/drawing/2014/main" id="{DD888E13-59F9-80F5-79BB-83B780B7AFF5}"/>
                </a:ext>
              </a:extLst>
            </p:cNvPr>
            <p:cNvSpPr/>
            <p:nvPr/>
          </p:nvSpPr>
          <p:spPr>
            <a:xfrm>
              <a:off x="-5747550" y="1486500"/>
              <a:ext cx="130275" cy="14800"/>
            </a:xfrm>
            <a:custGeom>
              <a:avLst/>
              <a:gdLst/>
              <a:ahLst/>
              <a:cxnLst/>
              <a:rect l="l" t="t" r="r" b="b"/>
              <a:pathLst>
                <a:path w="5211" h="592" extrusionOk="0">
                  <a:moveTo>
                    <a:pt x="101" y="0"/>
                  </a:moveTo>
                  <a:lnTo>
                    <a:pt x="1" y="591"/>
                  </a:lnTo>
                  <a:lnTo>
                    <a:pt x="5111" y="591"/>
                  </a:lnTo>
                  <a:lnTo>
                    <a:pt x="5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1;p70">
              <a:extLst>
                <a:ext uri="{FF2B5EF4-FFF2-40B4-BE49-F238E27FC236}">
                  <a16:creationId xmlns:a16="http://schemas.microsoft.com/office/drawing/2014/main" id="{8A91300C-C3E7-E716-CF9D-19EC3EE0D1CA}"/>
                </a:ext>
              </a:extLst>
            </p:cNvPr>
            <p:cNvSpPr/>
            <p:nvPr/>
          </p:nvSpPr>
          <p:spPr>
            <a:xfrm>
              <a:off x="-5903575" y="1486500"/>
              <a:ext cx="130250" cy="14800"/>
            </a:xfrm>
            <a:custGeom>
              <a:avLst/>
              <a:gdLst/>
              <a:ahLst/>
              <a:cxnLst/>
              <a:rect l="l" t="t" r="r" b="b"/>
              <a:pathLst>
                <a:path w="5210" h="592" extrusionOk="0">
                  <a:moveTo>
                    <a:pt x="99" y="0"/>
                  </a:moveTo>
                  <a:lnTo>
                    <a:pt x="0" y="591"/>
                  </a:lnTo>
                  <a:lnTo>
                    <a:pt x="5109" y="591"/>
                  </a:lnTo>
                  <a:lnTo>
                    <a:pt x="5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32;p70">
              <a:extLst>
                <a:ext uri="{FF2B5EF4-FFF2-40B4-BE49-F238E27FC236}">
                  <a16:creationId xmlns:a16="http://schemas.microsoft.com/office/drawing/2014/main" id="{89B3929B-A804-D30C-5DFA-2BE0BAE1E27C}"/>
                </a:ext>
              </a:extLst>
            </p:cNvPr>
            <p:cNvSpPr/>
            <p:nvPr/>
          </p:nvSpPr>
          <p:spPr>
            <a:xfrm>
              <a:off x="-6059675" y="1486500"/>
              <a:ext cx="41775" cy="14800"/>
            </a:xfrm>
            <a:custGeom>
              <a:avLst/>
              <a:gdLst/>
              <a:ahLst/>
              <a:cxnLst/>
              <a:rect l="l" t="t" r="r" b="b"/>
              <a:pathLst>
                <a:path w="1671" h="592" extrusionOk="0">
                  <a:moveTo>
                    <a:pt x="101" y="0"/>
                  </a:moveTo>
                  <a:lnTo>
                    <a:pt x="1" y="591"/>
                  </a:lnTo>
                  <a:lnTo>
                    <a:pt x="1572" y="591"/>
                  </a:lnTo>
                  <a:lnTo>
                    <a:pt x="16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33;p70">
              <a:extLst>
                <a:ext uri="{FF2B5EF4-FFF2-40B4-BE49-F238E27FC236}">
                  <a16:creationId xmlns:a16="http://schemas.microsoft.com/office/drawing/2014/main" id="{E01FC831-ED19-41BE-DC90-30D72B385DEA}"/>
                </a:ext>
              </a:extLst>
            </p:cNvPr>
            <p:cNvSpPr/>
            <p:nvPr/>
          </p:nvSpPr>
          <p:spPr>
            <a:xfrm>
              <a:off x="-5172075" y="1801100"/>
              <a:ext cx="340325" cy="327000"/>
            </a:xfrm>
            <a:custGeom>
              <a:avLst/>
              <a:gdLst/>
              <a:ahLst/>
              <a:cxnLst/>
              <a:rect l="l" t="t" r="r" b="b"/>
              <a:pathLst>
                <a:path w="13613" h="13080" extrusionOk="0">
                  <a:moveTo>
                    <a:pt x="1" y="0"/>
                  </a:moveTo>
                  <a:lnTo>
                    <a:pt x="1" y="13079"/>
                  </a:lnTo>
                  <a:lnTo>
                    <a:pt x="13613" y="13079"/>
                  </a:lnTo>
                  <a:lnTo>
                    <a:pt x="136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34;p70">
              <a:extLst>
                <a:ext uri="{FF2B5EF4-FFF2-40B4-BE49-F238E27FC236}">
                  <a16:creationId xmlns:a16="http://schemas.microsoft.com/office/drawing/2014/main" id="{793FD80F-C312-10BA-2398-2807205EFDB8}"/>
                </a:ext>
              </a:extLst>
            </p:cNvPr>
            <p:cNvSpPr/>
            <p:nvPr/>
          </p:nvSpPr>
          <p:spPr>
            <a:xfrm>
              <a:off x="-4831775" y="1801100"/>
              <a:ext cx="129350" cy="327000"/>
            </a:xfrm>
            <a:custGeom>
              <a:avLst/>
              <a:gdLst/>
              <a:ahLst/>
              <a:cxnLst/>
              <a:rect l="l" t="t" r="r" b="b"/>
              <a:pathLst>
                <a:path w="5174" h="13080" extrusionOk="0">
                  <a:moveTo>
                    <a:pt x="1" y="0"/>
                  </a:moveTo>
                  <a:lnTo>
                    <a:pt x="1" y="13079"/>
                  </a:lnTo>
                  <a:lnTo>
                    <a:pt x="5174" y="13079"/>
                  </a:lnTo>
                  <a:lnTo>
                    <a:pt x="51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35;p70">
              <a:extLst>
                <a:ext uri="{FF2B5EF4-FFF2-40B4-BE49-F238E27FC236}">
                  <a16:creationId xmlns:a16="http://schemas.microsoft.com/office/drawing/2014/main" id="{98895BDE-2188-37CB-2ACB-E82F12AAEB2C}"/>
                </a:ext>
              </a:extLst>
            </p:cNvPr>
            <p:cNvSpPr/>
            <p:nvPr/>
          </p:nvSpPr>
          <p:spPr>
            <a:xfrm>
              <a:off x="-5251750" y="1725700"/>
              <a:ext cx="259650" cy="394350"/>
            </a:xfrm>
            <a:custGeom>
              <a:avLst/>
              <a:gdLst/>
              <a:ahLst/>
              <a:cxnLst/>
              <a:rect l="l" t="t" r="r" b="b"/>
              <a:pathLst>
                <a:path w="10386" h="15774" extrusionOk="0">
                  <a:moveTo>
                    <a:pt x="9658" y="1"/>
                  </a:moveTo>
                  <a:cubicBezTo>
                    <a:pt x="9444" y="1"/>
                    <a:pt x="9236" y="108"/>
                    <a:pt x="9115" y="304"/>
                  </a:cubicBezTo>
                  <a:lnTo>
                    <a:pt x="186" y="14801"/>
                  </a:lnTo>
                  <a:cubicBezTo>
                    <a:pt x="0" y="15102"/>
                    <a:pt x="94" y="15494"/>
                    <a:pt x="394" y="15679"/>
                  </a:cubicBezTo>
                  <a:cubicBezTo>
                    <a:pt x="416" y="15693"/>
                    <a:pt x="440" y="15706"/>
                    <a:pt x="466" y="15717"/>
                  </a:cubicBezTo>
                  <a:cubicBezTo>
                    <a:pt x="550" y="15755"/>
                    <a:pt x="640" y="15774"/>
                    <a:pt x="728" y="15774"/>
                  </a:cubicBezTo>
                  <a:cubicBezTo>
                    <a:pt x="943" y="15774"/>
                    <a:pt x="1152" y="15664"/>
                    <a:pt x="1272" y="15470"/>
                  </a:cubicBezTo>
                  <a:lnTo>
                    <a:pt x="10202" y="973"/>
                  </a:lnTo>
                  <a:cubicBezTo>
                    <a:pt x="10386" y="673"/>
                    <a:pt x="10293" y="280"/>
                    <a:pt x="9994" y="96"/>
                  </a:cubicBezTo>
                  <a:cubicBezTo>
                    <a:pt x="9889" y="32"/>
                    <a:pt x="9773" y="1"/>
                    <a:pt x="9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36;p70">
              <a:extLst>
                <a:ext uri="{FF2B5EF4-FFF2-40B4-BE49-F238E27FC236}">
                  <a16:creationId xmlns:a16="http://schemas.microsoft.com/office/drawing/2014/main" id="{D6D00825-F728-DDC7-2672-B7B576D1E315}"/>
                </a:ext>
              </a:extLst>
            </p:cNvPr>
            <p:cNvSpPr/>
            <p:nvPr/>
          </p:nvSpPr>
          <p:spPr>
            <a:xfrm>
              <a:off x="-5313200" y="1668600"/>
              <a:ext cx="136475" cy="445325"/>
            </a:xfrm>
            <a:custGeom>
              <a:avLst/>
              <a:gdLst/>
              <a:ahLst/>
              <a:cxnLst/>
              <a:rect l="l" t="t" r="r" b="b"/>
              <a:pathLst>
                <a:path w="5459" h="17813" extrusionOk="0">
                  <a:moveTo>
                    <a:pt x="706" y="0"/>
                  </a:moveTo>
                  <a:cubicBezTo>
                    <a:pt x="655" y="0"/>
                    <a:pt x="604" y="6"/>
                    <a:pt x="553" y="19"/>
                  </a:cubicBezTo>
                  <a:cubicBezTo>
                    <a:pt x="210" y="103"/>
                    <a:pt x="1" y="447"/>
                    <a:pt x="85" y="790"/>
                  </a:cubicBezTo>
                  <a:lnTo>
                    <a:pt x="4143" y="17326"/>
                  </a:lnTo>
                  <a:cubicBezTo>
                    <a:pt x="4214" y="17617"/>
                    <a:pt x="4476" y="17813"/>
                    <a:pt x="4762" y="17813"/>
                  </a:cubicBezTo>
                  <a:cubicBezTo>
                    <a:pt x="4812" y="17813"/>
                    <a:pt x="4863" y="17807"/>
                    <a:pt x="4914" y="17794"/>
                  </a:cubicBezTo>
                  <a:cubicBezTo>
                    <a:pt x="4941" y="17787"/>
                    <a:pt x="4966" y="17779"/>
                    <a:pt x="4992" y="17769"/>
                  </a:cubicBezTo>
                  <a:cubicBezTo>
                    <a:pt x="5291" y="17653"/>
                    <a:pt x="5459" y="17333"/>
                    <a:pt x="5382" y="17022"/>
                  </a:cubicBezTo>
                  <a:lnTo>
                    <a:pt x="1324" y="486"/>
                  </a:lnTo>
                  <a:cubicBezTo>
                    <a:pt x="1253" y="194"/>
                    <a:pt x="992"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37;p70">
              <a:extLst>
                <a:ext uri="{FF2B5EF4-FFF2-40B4-BE49-F238E27FC236}">
                  <a16:creationId xmlns:a16="http://schemas.microsoft.com/office/drawing/2014/main" id="{425FCCB9-1190-9C18-306B-C589DD5F808C}"/>
                </a:ext>
              </a:extLst>
            </p:cNvPr>
            <p:cNvSpPr/>
            <p:nvPr/>
          </p:nvSpPr>
          <p:spPr>
            <a:xfrm>
              <a:off x="-5244875" y="1662700"/>
              <a:ext cx="34100" cy="457300"/>
            </a:xfrm>
            <a:custGeom>
              <a:avLst/>
              <a:gdLst/>
              <a:ahLst/>
              <a:cxnLst/>
              <a:rect l="l" t="t" r="r" b="b"/>
              <a:pathLst>
                <a:path w="1364" h="18292" extrusionOk="0">
                  <a:moveTo>
                    <a:pt x="638" y="1"/>
                  </a:moveTo>
                  <a:cubicBezTo>
                    <a:pt x="637" y="1"/>
                    <a:pt x="636" y="1"/>
                    <a:pt x="635" y="1"/>
                  </a:cubicBezTo>
                  <a:cubicBezTo>
                    <a:pt x="286" y="2"/>
                    <a:pt x="3" y="283"/>
                    <a:pt x="0" y="631"/>
                  </a:cubicBezTo>
                  <a:lnTo>
                    <a:pt x="87" y="17657"/>
                  </a:lnTo>
                  <a:cubicBezTo>
                    <a:pt x="89" y="18008"/>
                    <a:pt x="375" y="18292"/>
                    <a:pt x="725" y="18292"/>
                  </a:cubicBezTo>
                  <a:cubicBezTo>
                    <a:pt x="726" y="18292"/>
                    <a:pt x="727" y="18292"/>
                    <a:pt x="728" y="18292"/>
                  </a:cubicBezTo>
                  <a:cubicBezTo>
                    <a:pt x="755" y="18292"/>
                    <a:pt x="782" y="18290"/>
                    <a:pt x="809" y="18287"/>
                  </a:cubicBezTo>
                  <a:cubicBezTo>
                    <a:pt x="1127" y="18246"/>
                    <a:pt x="1364" y="17973"/>
                    <a:pt x="1362" y="17651"/>
                  </a:cubicBezTo>
                  <a:lnTo>
                    <a:pt x="1275" y="625"/>
                  </a:lnTo>
                  <a:cubicBezTo>
                    <a:pt x="1268" y="277"/>
                    <a:pt x="985" y="1"/>
                    <a:pt x="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8;p70">
              <a:extLst>
                <a:ext uri="{FF2B5EF4-FFF2-40B4-BE49-F238E27FC236}">
                  <a16:creationId xmlns:a16="http://schemas.microsoft.com/office/drawing/2014/main" id="{513F492B-AEDD-773D-DFF8-DE696BF1C455}"/>
                </a:ext>
              </a:extLst>
            </p:cNvPr>
            <p:cNvSpPr/>
            <p:nvPr/>
          </p:nvSpPr>
          <p:spPr>
            <a:xfrm>
              <a:off x="-5293400" y="1871975"/>
              <a:ext cx="230400" cy="256125"/>
            </a:xfrm>
            <a:custGeom>
              <a:avLst/>
              <a:gdLst/>
              <a:ahLst/>
              <a:cxnLst/>
              <a:rect l="l" t="t" r="r" b="b"/>
              <a:pathLst>
                <a:path w="9216" h="10245" extrusionOk="0">
                  <a:moveTo>
                    <a:pt x="1" y="1"/>
                  </a:moveTo>
                  <a:lnTo>
                    <a:pt x="789" y="10244"/>
                  </a:lnTo>
                  <a:lnTo>
                    <a:pt x="8427" y="10244"/>
                  </a:lnTo>
                  <a:lnTo>
                    <a:pt x="9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9;p70">
              <a:extLst>
                <a:ext uri="{FF2B5EF4-FFF2-40B4-BE49-F238E27FC236}">
                  <a16:creationId xmlns:a16="http://schemas.microsoft.com/office/drawing/2014/main" id="{0DB5B70F-6038-41BE-951D-4DEF93C03E4E}"/>
                </a:ext>
              </a:extLst>
            </p:cNvPr>
            <p:cNvSpPr/>
            <p:nvPr/>
          </p:nvSpPr>
          <p:spPr>
            <a:xfrm>
              <a:off x="-6769525" y="2667200"/>
              <a:ext cx="227525" cy="768550"/>
            </a:xfrm>
            <a:custGeom>
              <a:avLst/>
              <a:gdLst/>
              <a:ahLst/>
              <a:cxnLst/>
              <a:rect l="l" t="t" r="r" b="b"/>
              <a:pathLst>
                <a:path w="9101" h="30742" extrusionOk="0">
                  <a:moveTo>
                    <a:pt x="8070" y="1"/>
                  </a:moveTo>
                  <a:cubicBezTo>
                    <a:pt x="7650" y="1"/>
                    <a:pt x="7269" y="287"/>
                    <a:pt x="7164" y="713"/>
                  </a:cubicBezTo>
                  <a:lnTo>
                    <a:pt x="124" y="29588"/>
                  </a:lnTo>
                  <a:cubicBezTo>
                    <a:pt x="1" y="30089"/>
                    <a:pt x="308" y="30593"/>
                    <a:pt x="809" y="30716"/>
                  </a:cubicBezTo>
                  <a:cubicBezTo>
                    <a:pt x="881" y="30733"/>
                    <a:pt x="956" y="30742"/>
                    <a:pt x="1030" y="30742"/>
                  </a:cubicBezTo>
                  <a:cubicBezTo>
                    <a:pt x="1460" y="30742"/>
                    <a:pt x="1834" y="30448"/>
                    <a:pt x="1936" y="30029"/>
                  </a:cubicBezTo>
                  <a:lnTo>
                    <a:pt x="8980" y="1156"/>
                  </a:lnTo>
                  <a:cubicBezTo>
                    <a:pt x="9101" y="655"/>
                    <a:pt x="8794" y="149"/>
                    <a:pt x="8293" y="28"/>
                  </a:cubicBezTo>
                  <a:cubicBezTo>
                    <a:pt x="8218" y="10"/>
                    <a:pt x="8143" y="1"/>
                    <a:pt x="8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40;p70">
              <a:extLst>
                <a:ext uri="{FF2B5EF4-FFF2-40B4-BE49-F238E27FC236}">
                  <a16:creationId xmlns:a16="http://schemas.microsoft.com/office/drawing/2014/main" id="{B72F1FD5-5C00-82E0-7DE3-3BAC5F5264DF}"/>
                </a:ext>
              </a:extLst>
            </p:cNvPr>
            <p:cNvSpPr/>
            <p:nvPr/>
          </p:nvSpPr>
          <p:spPr>
            <a:xfrm>
              <a:off x="-6081450" y="2667200"/>
              <a:ext cx="227525" cy="768550"/>
            </a:xfrm>
            <a:custGeom>
              <a:avLst/>
              <a:gdLst/>
              <a:ahLst/>
              <a:cxnLst/>
              <a:rect l="l" t="t" r="r" b="b"/>
              <a:pathLst>
                <a:path w="9101" h="30742" extrusionOk="0">
                  <a:moveTo>
                    <a:pt x="1031" y="1"/>
                  </a:moveTo>
                  <a:cubicBezTo>
                    <a:pt x="958" y="1"/>
                    <a:pt x="883" y="10"/>
                    <a:pt x="809" y="28"/>
                  </a:cubicBezTo>
                  <a:cubicBezTo>
                    <a:pt x="308" y="151"/>
                    <a:pt x="1" y="655"/>
                    <a:pt x="124" y="1156"/>
                  </a:cubicBezTo>
                  <a:lnTo>
                    <a:pt x="7165" y="30029"/>
                  </a:lnTo>
                  <a:cubicBezTo>
                    <a:pt x="7266" y="30448"/>
                    <a:pt x="7640" y="30742"/>
                    <a:pt x="8071" y="30742"/>
                  </a:cubicBezTo>
                  <a:cubicBezTo>
                    <a:pt x="8146" y="30742"/>
                    <a:pt x="8220" y="30733"/>
                    <a:pt x="8293" y="30716"/>
                  </a:cubicBezTo>
                  <a:cubicBezTo>
                    <a:pt x="8794" y="30593"/>
                    <a:pt x="9101" y="30089"/>
                    <a:pt x="8978" y="29588"/>
                  </a:cubicBezTo>
                  <a:lnTo>
                    <a:pt x="1937" y="713"/>
                  </a:lnTo>
                  <a:cubicBezTo>
                    <a:pt x="1833" y="288"/>
                    <a:pt x="1452"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41;p70">
              <a:extLst>
                <a:ext uri="{FF2B5EF4-FFF2-40B4-BE49-F238E27FC236}">
                  <a16:creationId xmlns:a16="http://schemas.microsoft.com/office/drawing/2014/main" id="{D4F49592-FEBD-3EDC-28A3-5A93FF4B487B}"/>
                </a:ext>
              </a:extLst>
            </p:cNvPr>
            <p:cNvSpPr/>
            <p:nvPr/>
          </p:nvSpPr>
          <p:spPr>
            <a:xfrm>
              <a:off x="-6917825" y="2599475"/>
              <a:ext cx="227575" cy="768550"/>
            </a:xfrm>
            <a:custGeom>
              <a:avLst/>
              <a:gdLst/>
              <a:ahLst/>
              <a:cxnLst/>
              <a:rect l="l" t="t" r="r" b="b"/>
              <a:pathLst>
                <a:path w="9103" h="30742" extrusionOk="0">
                  <a:moveTo>
                    <a:pt x="8073" y="0"/>
                  </a:moveTo>
                  <a:cubicBezTo>
                    <a:pt x="7652" y="0"/>
                    <a:pt x="7269" y="286"/>
                    <a:pt x="7166" y="714"/>
                  </a:cubicBezTo>
                  <a:lnTo>
                    <a:pt x="123" y="29588"/>
                  </a:lnTo>
                  <a:cubicBezTo>
                    <a:pt x="1" y="30088"/>
                    <a:pt x="309" y="30594"/>
                    <a:pt x="809" y="30715"/>
                  </a:cubicBezTo>
                  <a:cubicBezTo>
                    <a:pt x="882" y="30733"/>
                    <a:pt x="957" y="30742"/>
                    <a:pt x="1032" y="30742"/>
                  </a:cubicBezTo>
                  <a:cubicBezTo>
                    <a:pt x="1461" y="30742"/>
                    <a:pt x="1835" y="30447"/>
                    <a:pt x="1937" y="30030"/>
                  </a:cubicBezTo>
                  <a:lnTo>
                    <a:pt x="8980" y="1155"/>
                  </a:lnTo>
                  <a:cubicBezTo>
                    <a:pt x="9102" y="654"/>
                    <a:pt x="8796" y="149"/>
                    <a:pt x="8294" y="27"/>
                  </a:cubicBezTo>
                  <a:cubicBezTo>
                    <a:pt x="8220" y="9"/>
                    <a:pt x="8146" y="0"/>
                    <a:pt x="8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42;p70">
              <a:extLst>
                <a:ext uri="{FF2B5EF4-FFF2-40B4-BE49-F238E27FC236}">
                  <a16:creationId xmlns:a16="http://schemas.microsoft.com/office/drawing/2014/main" id="{91F0A6D2-5AB2-8B56-8A67-EA9442E191AB}"/>
                </a:ext>
              </a:extLst>
            </p:cNvPr>
            <p:cNvSpPr/>
            <p:nvPr/>
          </p:nvSpPr>
          <p:spPr>
            <a:xfrm>
              <a:off x="-6229700" y="2599450"/>
              <a:ext cx="227475" cy="768575"/>
            </a:xfrm>
            <a:custGeom>
              <a:avLst/>
              <a:gdLst/>
              <a:ahLst/>
              <a:cxnLst/>
              <a:rect l="l" t="t" r="r" b="b"/>
              <a:pathLst>
                <a:path w="9099" h="30743" extrusionOk="0">
                  <a:moveTo>
                    <a:pt x="1031" y="1"/>
                  </a:moveTo>
                  <a:cubicBezTo>
                    <a:pt x="957" y="1"/>
                    <a:pt x="883" y="10"/>
                    <a:pt x="808" y="28"/>
                  </a:cubicBezTo>
                  <a:cubicBezTo>
                    <a:pt x="307" y="150"/>
                    <a:pt x="0" y="655"/>
                    <a:pt x="122" y="1156"/>
                  </a:cubicBezTo>
                  <a:lnTo>
                    <a:pt x="7165" y="30031"/>
                  </a:lnTo>
                  <a:cubicBezTo>
                    <a:pt x="7267" y="30448"/>
                    <a:pt x="7641" y="30743"/>
                    <a:pt x="8071" y="30743"/>
                  </a:cubicBezTo>
                  <a:cubicBezTo>
                    <a:pt x="8146" y="30743"/>
                    <a:pt x="8219" y="30734"/>
                    <a:pt x="8292" y="30717"/>
                  </a:cubicBezTo>
                  <a:cubicBezTo>
                    <a:pt x="8792" y="30595"/>
                    <a:pt x="9099" y="30090"/>
                    <a:pt x="8978" y="29589"/>
                  </a:cubicBezTo>
                  <a:lnTo>
                    <a:pt x="1937" y="715"/>
                  </a:lnTo>
                  <a:cubicBezTo>
                    <a:pt x="1832" y="288"/>
                    <a:pt x="1451"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3;p70">
              <a:extLst>
                <a:ext uri="{FF2B5EF4-FFF2-40B4-BE49-F238E27FC236}">
                  <a16:creationId xmlns:a16="http://schemas.microsoft.com/office/drawing/2014/main" id="{A46DDFEC-DDC0-79F5-CA7F-A4C5C764FF56}"/>
                </a:ext>
              </a:extLst>
            </p:cNvPr>
            <p:cNvSpPr/>
            <p:nvPr/>
          </p:nvSpPr>
          <p:spPr>
            <a:xfrm>
              <a:off x="-7091925" y="1632850"/>
              <a:ext cx="1222900" cy="1139525"/>
            </a:xfrm>
            <a:custGeom>
              <a:avLst/>
              <a:gdLst/>
              <a:ahLst/>
              <a:cxnLst/>
              <a:rect l="l" t="t" r="r" b="b"/>
              <a:pathLst>
                <a:path w="48916" h="45581" extrusionOk="0">
                  <a:moveTo>
                    <a:pt x="19218" y="1"/>
                  </a:moveTo>
                  <a:cubicBezTo>
                    <a:pt x="11062" y="1"/>
                    <a:pt x="2857" y="2231"/>
                    <a:pt x="1898" y="7234"/>
                  </a:cubicBezTo>
                  <a:cubicBezTo>
                    <a:pt x="0" y="17126"/>
                    <a:pt x="8131" y="32844"/>
                    <a:pt x="8131" y="36637"/>
                  </a:cubicBezTo>
                  <a:cubicBezTo>
                    <a:pt x="8131" y="40432"/>
                    <a:pt x="8536" y="45580"/>
                    <a:pt x="13822" y="45580"/>
                  </a:cubicBezTo>
                  <a:lnTo>
                    <a:pt x="42982" y="45580"/>
                  </a:lnTo>
                  <a:cubicBezTo>
                    <a:pt x="47860" y="45580"/>
                    <a:pt x="48915" y="38244"/>
                    <a:pt x="42982" y="37370"/>
                  </a:cubicBezTo>
                  <a:cubicBezTo>
                    <a:pt x="38424" y="36700"/>
                    <a:pt x="35637" y="35824"/>
                    <a:pt x="33333" y="34741"/>
                  </a:cubicBezTo>
                  <a:cubicBezTo>
                    <a:pt x="29503" y="32938"/>
                    <a:pt x="38346" y="13467"/>
                    <a:pt x="36179" y="5879"/>
                  </a:cubicBezTo>
                  <a:cubicBezTo>
                    <a:pt x="35107" y="2129"/>
                    <a:pt x="27186" y="1"/>
                    <a:pt x="19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44;p70">
              <a:extLst>
                <a:ext uri="{FF2B5EF4-FFF2-40B4-BE49-F238E27FC236}">
                  <a16:creationId xmlns:a16="http://schemas.microsoft.com/office/drawing/2014/main" id="{CBEACA6E-B87B-3637-BB44-A6C39F51CE9D}"/>
                </a:ext>
              </a:extLst>
            </p:cNvPr>
            <p:cNvSpPr/>
            <p:nvPr/>
          </p:nvSpPr>
          <p:spPr>
            <a:xfrm>
              <a:off x="-6681075" y="2261075"/>
              <a:ext cx="905175" cy="1145525"/>
            </a:xfrm>
            <a:custGeom>
              <a:avLst/>
              <a:gdLst/>
              <a:ahLst/>
              <a:cxnLst/>
              <a:rect l="l" t="t" r="r" b="b"/>
              <a:pathLst>
                <a:path w="36207" h="45821" extrusionOk="0">
                  <a:moveTo>
                    <a:pt x="2639" y="0"/>
                  </a:moveTo>
                  <a:cubicBezTo>
                    <a:pt x="2639" y="0"/>
                    <a:pt x="0" y="5132"/>
                    <a:pt x="0" y="9881"/>
                  </a:cubicBezTo>
                  <a:cubicBezTo>
                    <a:pt x="0" y="14637"/>
                    <a:pt x="4494" y="16684"/>
                    <a:pt x="8409" y="17133"/>
                  </a:cubicBezTo>
                  <a:cubicBezTo>
                    <a:pt x="9158" y="17219"/>
                    <a:pt x="10519" y="17252"/>
                    <a:pt x="12157" y="17252"/>
                  </a:cubicBezTo>
                  <a:cubicBezTo>
                    <a:pt x="17196" y="17252"/>
                    <a:pt x="24849" y="16945"/>
                    <a:pt x="25289" y="16945"/>
                  </a:cubicBezTo>
                  <a:cubicBezTo>
                    <a:pt x="25289" y="16945"/>
                    <a:pt x="20535" y="25677"/>
                    <a:pt x="20535" y="39399"/>
                  </a:cubicBezTo>
                  <a:cubicBezTo>
                    <a:pt x="20535" y="39399"/>
                    <a:pt x="20147" y="39964"/>
                    <a:pt x="19740" y="40609"/>
                  </a:cubicBezTo>
                  <a:cubicBezTo>
                    <a:pt x="19353" y="41227"/>
                    <a:pt x="18952" y="41910"/>
                    <a:pt x="18851" y="42231"/>
                  </a:cubicBezTo>
                  <a:cubicBezTo>
                    <a:pt x="18649" y="42892"/>
                    <a:pt x="22621" y="44451"/>
                    <a:pt x="24267" y="45107"/>
                  </a:cubicBezTo>
                  <a:cubicBezTo>
                    <a:pt x="25057" y="45420"/>
                    <a:pt x="27210" y="45821"/>
                    <a:pt x="28343" y="45821"/>
                  </a:cubicBezTo>
                  <a:cubicBezTo>
                    <a:pt x="28701" y="45821"/>
                    <a:pt x="28957" y="45781"/>
                    <a:pt x="29036" y="45686"/>
                  </a:cubicBezTo>
                  <a:cubicBezTo>
                    <a:pt x="29367" y="45290"/>
                    <a:pt x="27721" y="44534"/>
                    <a:pt x="26994" y="43735"/>
                  </a:cubicBezTo>
                  <a:cubicBezTo>
                    <a:pt x="26903" y="43634"/>
                    <a:pt x="26789" y="43504"/>
                    <a:pt x="26654" y="43361"/>
                  </a:cubicBezTo>
                  <a:cubicBezTo>
                    <a:pt x="26651" y="43355"/>
                    <a:pt x="26648" y="43350"/>
                    <a:pt x="26645" y="43346"/>
                  </a:cubicBezTo>
                  <a:cubicBezTo>
                    <a:pt x="25755" y="42361"/>
                    <a:pt x="24186" y="40600"/>
                    <a:pt x="24186" y="40600"/>
                  </a:cubicBezTo>
                  <a:cubicBezTo>
                    <a:pt x="24186" y="40600"/>
                    <a:pt x="36206" y="17689"/>
                    <a:pt x="35441" y="13554"/>
                  </a:cubicBezTo>
                  <a:cubicBezTo>
                    <a:pt x="34681" y="9420"/>
                    <a:pt x="32906" y="7966"/>
                    <a:pt x="31709" y="7426"/>
                  </a:cubicBezTo>
                  <a:cubicBezTo>
                    <a:pt x="30514" y="6879"/>
                    <a:pt x="19610" y="5660"/>
                    <a:pt x="18902" y="4952"/>
                  </a:cubicBezTo>
                  <a:cubicBezTo>
                    <a:pt x="18193" y="4244"/>
                    <a:pt x="15136" y="0"/>
                    <a:pt x="15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45;p70">
              <a:extLst>
                <a:ext uri="{FF2B5EF4-FFF2-40B4-BE49-F238E27FC236}">
                  <a16:creationId xmlns:a16="http://schemas.microsoft.com/office/drawing/2014/main" id="{BF1761A2-985B-D2FC-D5C2-8C65EBA3BE09}"/>
                </a:ext>
              </a:extLst>
            </p:cNvPr>
            <p:cNvSpPr/>
            <p:nvPr/>
          </p:nvSpPr>
          <p:spPr>
            <a:xfrm>
              <a:off x="-6214850" y="3276325"/>
              <a:ext cx="267975" cy="130275"/>
            </a:xfrm>
            <a:custGeom>
              <a:avLst/>
              <a:gdLst/>
              <a:ahLst/>
              <a:cxnLst/>
              <a:rect l="l" t="t" r="r" b="b"/>
              <a:pathLst>
                <a:path w="10719" h="5211" extrusionOk="0">
                  <a:moveTo>
                    <a:pt x="1091" y="0"/>
                  </a:moveTo>
                  <a:cubicBezTo>
                    <a:pt x="705" y="617"/>
                    <a:pt x="303" y="1300"/>
                    <a:pt x="202" y="1621"/>
                  </a:cubicBezTo>
                  <a:cubicBezTo>
                    <a:pt x="0" y="2282"/>
                    <a:pt x="3972" y="3841"/>
                    <a:pt x="5618" y="4497"/>
                  </a:cubicBezTo>
                  <a:cubicBezTo>
                    <a:pt x="6408" y="4810"/>
                    <a:pt x="8561" y="5211"/>
                    <a:pt x="9694" y="5211"/>
                  </a:cubicBezTo>
                  <a:cubicBezTo>
                    <a:pt x="10052" y="5211"/>
                    <a:pt x="10308" y="5171"/>
                    <a:pt x="10387" y="5076"/>
                  </a:cubicBezTo>
                  <a:cubicBezTo>
                    <a:pt x="10718" y="4680"/>
                    <a:pt x="9072" y="3924"/>
                    <a:pt x="8345" y="3125"/>
                  </a:cubicBezTo>
                  <a:cubicBezTo>
                    <a:pt x="8254" y="3024"/>
                    <a:pt x="8140" y="2894"/>
                    <a:pt x="8005" y="2751"/>
                  </a:cubicBezTo>
                  <a:lnTo>
                    <a:pt x="8005" y="2751"/>
                  </a:lnTo>
                  <a:cubicBezTo>
                    <a:pt x="8067" y="2858"/>
                    <a:pt x="8472" y="3586"/>
                    <a:pt x="7804" y="3586"/>
                  </a:cubicBezTo>
                  <a:cubicBezTo>
                    <a:pt x="7133" y="3586"/>
                    <a:pt x="5376" y="2849"/>
                    <a:pt x="10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6;p70">
              <a:extLst>
                <a:ext uri="{FF2B5EF4-FFF2-40B4-BE49-F238E27FC236}">
                  <a16:creationId xmlns:a16="http://schemas.microsoft.com/office/drawing/2014/main" id="{E150A8ED-A40B-2A43-A9D3-0C69813B1BD2}"/>
                </a:ext>
              </a:extLst>
            </p:cNvPr>
            <p:cNvSpPr/>
            <p:nvPr/>
          </p:nvSpPr>
          <p:spPr>
            <a:xfrm>
              <a:off x="-6251225" y="2299900"/>
              <a:ext cx="805875" cy="914550"/>
            </a:xfrm>
            <a:custGeom>
              <a:avLst/>
              <a:gdLst/>
              <a:ahLst/>
              <a:cxnLst/>
              <a:rect l="l" t="t" r="r" b="b"/>
              <a:pathLst>
                <a:path w="32235" h="36582" extrusionOk="0">
                  <a:moveTo>
                    <a:pt x="12715" y="1"/>
                  </a:moveTo>
                  <a:cubicBezTo>
                    <a:pt x="7060" y="1"/>
                    <a:pt x="1" y="1277"/>
                    <a:pt x="1" y="1277"/>
                  </a:cubicBezTo>
                  <a:lnTo>
                    <a:pt x="1253" y="3222"/>
                  </a:lnTo>
                  <a:lnTo>
                    <a:pt x="12619" y="7032"/>
                  </a:lnTo>
                  <a:cubicBezTo>
                    <a:pt x="11763" y="17916"/>
                    <a:pt x="21894" y="31602"/>
                    <a:pt x="21894" y="31602"/>
                  </a:cubicBezTo>
                  <a:cubicBezTo>
                    <a:pt x="21894" y="31602"/>
                    <a:pt x="21866" y="31784"/>
                    <a:pt x="21821" y="32058"/>
                  </a:cubicBezTo>
                  <a:cubicBezTo>
                    <a:pt x="21739" y="32612"/>
                    <a:pt x="21610" y="33540"/>
                    <a:pt x="21610" y="34044"/>
                  </a:cubicBezTo>
                  <a:cubicBezTo>
                    <a:pt x="21610" y="34723"/>
                    <a:pt x="30444" y="36581"/>
                    <a:pt x="32002" y="36581"/>
                  </a:cubicBezTo>
                  <a:cubicBezTo>
                    <a:pt x="32152" y="36581"/>
                    <a:pt x="32235" y="36564"/>
                    <a:pt x="32235" y="36527"/>
                  </a:cubicBezTo>
                  <a:cubicBezTo>
                    <a:pt x="32235" y="35988"/>
                    <a:pt x="31183" y="34976"/>
                    <a:pt x="30022" y="34002"/>
                  </a:cubicBezTo>
                  <a:cubicBezTo>
                    <a:pt x="30004" y="33988"/>
                    <a:pt x="29990" y="33969"/>
                    <a:pt x="29971" y="33956"/>
                  </a:cubicBezTo>
                  <a:cubicBezTo>
                    <a:pt x="28727" y="32908"/>
                    <a:pt x="27379" y="31902"/>
                    <a:pt x="27050" y="31518"/>
                  </a:cubicBezTo>
                  <a:cubicBezTo>
                    <a:pt x="26409" y="30773"/>
                    <a:pt x="22146" y="4022"/>
                    <a:pt x="19087" y="1277"/>
                  </a:cubicBezTo>
                  <a:cubicBezTo>
                    <a:pt x="18019" y="320"/>
                    <a:pt x="15543" y="1"/>
                    <a:pt x="127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47;p70">
              <a:extLst>
                <a:ext uri="{FF2B5EF4-FFF2-40B4-BE49-F238E27FC236}">
                  <a16:creationId xmlns:a16="http://schemas.microsoft.com/office/drawing/2014/main" id="{4A8A9FD9-32EE-62CC-D4E8-18C9C0ADE936}"/>
                </a:ext>
              </a:extLst>
            </p:cNvPr>
            <p:cNvSpPr/>
            <p:nvPr/>
          </p:nvSpPr>
          <p:spPr>
            <a:xfrm>
              <a:off x="-5711000" y="3101350"/>
              <a:ext cx="265650" cy="113100"/>
            </a:xfrm>
            <a:custGeom>
              <a:avLst/>
              <a:gdLst/>
              <a:ahLst/>
              <a:cxnLst/>
              <a:rect l="l" t="t" r="r" b="b"/>
              <a:pathLst>
                <a:path w="10626" h="4524" extrusionOk="0">
                  <a:moveTo>
                    <a:pt x="212" y="0"/>
                  </a:moveTo>
                  <a:cubicBezTo>
                    <a:pt x="130" y="554"/>
                    <a:pt x="1" y="1483"/>
                    <a:pt x="1" y="1986"/>
                  </a:cubicBezTo>
                  <a:cubicBezTo>
                    <a:pt x="1" y="2665"/>
                    <a:pt x="8831" y="4524"/>
                    <a:pt x="10392" y="4524"/>
                  </a:cubicBezTo>
                  <a:cubicBezTo>
                    <a:pt x="10543" y="4524"/>
                    <a:pt x="10626" y="4506"/>
                    <a:pt x="10626" y="4469"/>
                  </a:cubicBezTo>
                  <a:cubicBezTo>
                    <a:pt x="10626" y="3930"/>
                    <a:pt x="9574" y="2918"/>
                    <a:pt x="8413" y="1944"/>
                  </a:cubicBezTo>
                  <a:lnTo>
                    <a:pt x="8413" y="1944"/>
                  </a:lnTo>
                  <a:cubicBezTo>
                    <a:pt x="8679" y="2215"/>
                    <a:pt x="8856" y="2748"/>
                    <a:pt x="7948" y="2748"/>
                  </a:cubicBezTo>
                  <a:cubicBezTo>
                    <a:pt x="6985" y="2748"/>
                    <a:pt x="4802" y="2149"/>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48;p70">
              <a:extLst>
                <a:ext uri="{FF2B5EF4-FFF2-40B4-BE49-F238E27FC236}">
                  <a16:creationId xmlns:a16="http://schemas.microsoft.com/office/drawing/2014/main" id="{9015A3E5-02A9-6383-5C23-C9791200D628}"/>
                </a:ext>
              </a:extLst>
            </p:cNvPr>
            <p:cNvSpPr/>
            <p:nvPr/>
          </p:nvSpPr>
          <p:spPr>
            <a:xfrm>
              <a:off x="-6779400" y="2261075"/>
              <a:ext cx="935100" cy="459875"/>
            </a:xfrm>
            <a:custGeom>
              <a:avLst/>
              <a:gdLst/>
              <a:ahLst/>
              <a:cxnLst/>
              <a:rect l="l" t="t" r="r" b="b"/>
              <a:pathLst>
                <a:path w="37404" h="18395" extrusionOk="0">
                  <a:moveTo>
                    <a:pt x="5946" y="0"/>
                  </a:moveTo>
                  <a:cubicBezTo>
                    <a:pt x="5946" y="0"/>
                    <a:pt x="1" y="6963"/>
                    <a:pt x="3932" y="13823"/>
                  </a:cubicBezTo>
                  <a:cubicBezTo>
                    <a:pt x="6064" y="17543"/>
                    <a:pt x="12150" y="18395"/>
                    <a:pt x="17276" y="18395"/>
                  </a:cubicBezTo>
                  <a:cubicBezTo>
                    <a:pt x="21605" y="18395"/>
                    <a:pt x="25249" y="17787"/>
                    <a:pt x="25249" y="17787"/>
                  </a:cubicBezTo>
                  <a:cubicBezTo>
                    <a:pt x="26792" y="11308"/>
                    <a:pt x="32320" y="8107"/>
                    <a:pt x="32320" y="8107"/>
                  </a:cubicBezTo>
                  <a:cubicBezTo>
                    <a:pt x="33005" y="5438"/>
                    <a:pt x="37404" y="1787"/>
                    <a:pt x="37404" y="1787"/>
                  </a:cubicBezTo>
                  <a:cubicBezTo>
                    <a:pt x="34770" y="1265"/>
                    <a:pt x="32263" y="1101"/>
                    <a:pt x="30064" y="1101"/>
                  </a:cubicBezTo>
                  <a:cubicBezTo>
                    <a:pt x="26379" y="1101"/>
                    <a:pt x="23559" y="1561"/>
                    <a:pt x="22459" y="1561"/>
                  </a:cubicBezTo>
                  <a:cubicBezTo>
                    <a:pt x="22309" y="1561"/>
                    <a:pt x="22191" y="1552"/>
                    <a:pt x="22107" y="1533"/>
                  </a:cubicBezTo>
                  <a:cubicBezTo>
                    <a:pt x="21040" y="1284"/>
                    <a:pt x="20514" y="0"/>
                    <a:pt x="20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49;p70">
              <a:extLst>
                <a:ext uri="{FF2B5EF4-FFF2-40B4-BE49-F238E27FC236}">
                  <a16:creationId xmlns:a16="http://schemas.microsoft.com/office/drawing/2014/main" id="{1A7FBA75-E83B-6CBE-1CAC-395BFB8455CA}"/>
                </a:ext>
              </a:extLst>
            </p:cNvPr>
            <p:cNvSpPr/>
            <p:nvPr/>
          </p:nvSpPr>
          <p:spPr>
            <a:xfrm>
              <a:off x="-5972800" y="2463500"/>
              <a:ext cx="114950" cy="354325"/>
            </a:xfrm>
            <a:custGeom>
              <a:avLst/>
              <a:gdLst/>
              <a:ahLst/>
              <a:cxnLst/>
              <a:rect l="l" t="t" r="r" b="b"/>
              <a:pathLst>
                <a:path w="4598" h="14173" extrusionOk="0">
                  <a:moveTo>
                    <a:pt x="81" y="1"/>
                  </a:moveTo>
                  <a:cubicBezTo>
                    <a:pt x="41" y="1"/>
                    <a:pt x="1" y="3"/>
                    <a:pt x="26" y="29"/>
                  </a:cubicBezTo>
                  <a:cubicBezTo>
                    <a:pt x="207" y="237"/>
                    <a:pt x="674" y="433"/>
                    <a:pt x="924" y="542"/>
                  </a:cubicBezTo>
                  <a:cubicBezTo>
                    <a:pt x="668" y="5074"/>
                    <a:pt x="1705" y="10533"/>
                    <a:pt x="4580" y="14171"/>
                  </a:cubicBezTo>
                  <a:cubicBezTo>
                    <a:pt x="4581" y="14172"/>
                    <a:pt x="4583" y="14173"/>
                    <a:pt x="4585" y="14173"/>
                  </a:cubicBezTo>
                  <a:cubicBezTo>
                    <a:pt x="4591" y="14173"/>
                    <a:pt x="4597" y="14167"/>
                    <a:pt x="4595" y="14162"/>
                  </a:cubicBezTo>
                  <a:cubicBezTo>
                    <a:pt x="3724" y="12013"/>
                    <a:pt x="2706" y="9970"/>
                    <a:pt x="2126" y="7710"/>
                  </a:cubicBezTo>
                  <a:cubicBezTo>
                    <a:pt x="1518" y="5348"/>
                    <a:pt x="1259" y="2916"/>
                    <a:pt x="1240" y="479"/>
                  </a:cubicBezTo>
                  <a:cubicBezTo>
                    <a:pt x="1238" y="372"/>
                    <a:pt x="402" y="1"/>
                    <a:pt x="106" y="1"/>
                  </a:cubicBezTo>
                  <a:cubicBezTo>
                    <a:pt x="105" y="1"/>
                    <a:pt x="104" y="1"/>
                    <a:pt x="102" y="1"/>
                  </a:cubicBezTo>
                  <a:cubicBezTo>
                    <a:pt x="95" y="1"/>
                    <a:pt x="88"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0;p70">
              <a:extLst>
                <a:ext uri="{FF2B5EF4-FFF2-40B4-BE49-F238E27FC236}">
                  <a16:creationId xmlns:a16="http://schemas.microsoft.com/office/drawing/2014/main" id="{809CE617-1FD8-5E2F-6A44-D9BC713527F5}"/>
                </a:ext>
              </a:extLst>
            </p:cNvPr>
            <p:cNvSpPr/>
            <p:nvPr/>
          </p:nvSpPr>
          <p:spPr>
            <a:xfrm>
              <a:off x="-6583325" y="1302175"/>
              <a:ext cx="434425" cy="447150"/>
            </a:xfrm>
            <a:custGeom>
              <a:avLst/>
              <a:gdLst/>
              <a:ahLst/>
              <a:cxnLst/>
              <a:rect l="l" t="t" r="r" b="b"/>
              <a:pathLst>
                <a:path w="17377" h="17886" extrusionOk="0">
                  <a:moveTo>
                    <a:pt x="10169" y="0"/>
                  </a:moveTo>
                  <a:cubicBezTo>
                    <a:pt x="6701" y="0"/>
                    <a:pt x="3625" y="1882"/>
                    <a:pt x="3124" y="4115"/>
                  </a:cubicBezTo>
                  <a:cubicBezTo>
                    <a:pt x="2476" y="7002"/>
                    <a:pt x="1" y="15076"/>
                    <a:pt x="649" y="15605"/>
                  </a:cubicBezTo>
                  <a:cubicBezTo>
                    <a:pt x="2658" y="17249"/>
                    <a:pt x="6601" y="17886"/>
                    <a:pt x="9939" y="17886"/>
                  </a:cubicBezTo>
                  <a:cubicBezTo>
                    <a:pt x="12626" y="17886"/>
                    <a:pt x="14920" y="17473"/>
                    <a:pt x="15498" y="16843"/>
                  </a:cubicBezTo>
                  <a:cubicBezTo>
                    <a:pt x="16794" y="15430"/>
                    <a:pt x="17376" y="1965"/>
                    <a:pt x="13258" y="521"/>
                  </a:cubicBezTo>
                  <a:cubicBezTo>
                    <a:pt x="12231" y="161"/>
                    <a:pt x="11184" y="0"/>
                    <a:pt x="10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51;p70">
              <a:extLst>
                <a:ext uri="{FF2B5EF4-FFF2-40B4-BE49-F238E27FC236}">
                  <a16:creationId xmlns:a16="http://schemas.microsoft.com/office/drawing/2014/main" id="{DE58CA9D-21B8-E264-1484-7EF8A2B10284}"/>
                </a:ext>
              </a:extLst>
            </p:cNvPr>
            <p:cNvSpPr/>
            <p:nvPr/>
          </p:nvSpPr>
          <p:spPr>
            <a:xfrm>
              <a:off x="-6459525" y="1736400"/>
              <a:ext cx="684075" cy="331825"/>
            </a:xfrm>
            <a:custGeom>
              <a:avLst/>
              <a:gdLst/>
              <a:ahLst/>
              <a:cxnLst/>
              <a:rect l="l" t="t" r="r" b="b"/>
              <a:pathLst>
                <a:path w="27363" h="13273" extrusionOk="0">
                  <a:moveTo>
                    <a:pt x="4228" y="0"/>
                  </a:moveTo>
                  <a:cubicBezTo>
                    <a:pt x="1888" y="0"/>
                    <a:pt x="0" y="2874"/>
                    <a:pt x="3043" y="6124"/>
                  </a:cubicBezTo>
                  <a:cubicBezTo>
                    <a:pt x="7893" y="11306"/>
                    <a:pt x="9128" y="11966"/>
                    <a:pt x="10962" y="12852"/>
                  </a:cubicBezTo>
                  <a:cubicBezTo>
                    <a:pt x="11579" y="13150"/>
                    <a:pt x="12814" y="13272"/>
                    <a:pt x="14326" y="13272"/>
                  </a:cubicBezTo>
                  <a:cubicBezTo>
                    <a:pt x="18537" y="13272"/>
                    <a:pt x="24889" y="12325"/>
                    <a:pt x="25937" y="11603"/>
                  </a:cubicBezTo>
                  <a:cubicBezTo>
                    <a:pt x="27362" y="10621"/>
                    <a:pt x="27232" y="7898"/>
                    <a:pt x="25893" y="7398"/>
                  </a:cubicBezTo>
                  <a:cubicBezTo>
                    <a:pt x="25660" y="7311"/>
                    <a:pt x="25204" y="7276"/>
                    <a:pt x="24600" y="7276"/>
                  </a:cubicBezTo>
                  <a:cubicBezTo>
                    <a:pt x="21995" y="7276"/>
                    <a:pt x="16638" y="7932"/>
                    <a:pt x="14605" y="7932"/>
                  </a:cubicBezTo>
                  <a:cubicBezTo>
                    <a:pt x="14167" y="7932"/>
                    <a:pt x="13883" y="7901"/>
                    <a:pt x="13814" y="7827"/>
                  </a:cubicBezTo>
                  <a:cubicBezTo>
                    <a:pt x="13553" y="7546"/>
                    <a:pt x="9382" y="2988"/>
                    <a:pt x="6031" y="601"/>
                  </a:cubicBezTo>
                  <a:cubicBezTo>
                    <a:pt x="5450" y="187"/>
                    <a:pt x="4825" y="0"/>
                    <a:pt x="4228" y="0"/>
                  </a:cubicBezTo>
                  <a:close/>
                </a:path>
              </a:pathLst>
            </a:custGeom>
            <a:solidFill>
              <a:srgbClr val="F7D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52;p70">
              <a:extLst>
                <a:ext uri="{FF2B5EF4-FFF2-40B4-BE49-F238E27FC236}">
                  <a16:creationId xmlns:a16="http://schemas.microsoft.com/office/drawing/2014/main" id="{FE8E1D76-77D5-7EAD-CF73-BD4E0A981D6E}"/>
                </a:ext>
              </a:extLst>
            </p:cNvPr>
            <p:cNvSpPr/>
            <p:nvPr/>
          </p:nvSpPr>
          <p:spPr>
            <a:xfrm>
              <a:off x="-5907025" y="1877100"/>
              <a:ext cx="228300" cy="155825"/>
            </a:xfrm>
            <a:custGeom>
              <a:avLst/>
              <a:gdLst/>
              <a:ahLst/>
              <a:cxnLst/>
              <a:rect l="l" t="t" r="r" b="b"/>
              <a:pathLst>
                <a:path w="9132" h="6233" extrusionOk="0">
                  <a:moveTo>
                    <a:pt x="7405" y="0"/>
                  </a:moveTo>
                  <a:cubicBezTo>
                    <a:pt x="7194" y="0"/>
                    <a:pt x="7026" y="35"/>
                    <a:pt x="6943" y="124"/>
                  </a:cubicBezTo>
                  <a:cubicBezTo>
                    <a:pt x="6565" y="522"/>
                    <a:pt x="5882" y="1689"/>
                    <a:pt x="5326" y="1779"/>
                  </a:cubicBezTo>
                  <a:cubicBezTo>
                    <a:pt x="5164" y="1805"/>
                    <a:pt x="5012" y="1816"/>
                    <a:pt x="4869" y="1816"/>
                  </a:cubicBezTo>
                  <a:cubicBezTo>
                    <a:pt x="4114" y="1816"/>
                    <a:pt x="3573" y="1514"/>
                    <a:pt x="2810" y="1514"/>
                  </a:cubicBezTo>
                  <a:cubicBezTo>
                    <a:pt x="2783" y="1514"/>
                    <a:pt x="2756" y="1515"/>
                    <a:pt x="2729" y="1515"/>
                  </a:cubicBezTo>
                  <a:cubicBezTo>
                    <a:pt x="1169" y="1554"/>
                    <a:pt x="294" y="2519"/>
                    <a:pt x="0" y="2714"/>
                  </a:cubicBezTo>
                  <a:cubicBezTo>
                    <a:pt x="0" y="2714"/>
                    <a:pt x="3028" y="6232"/>
                    <a:pt x="3228" y="6232"/>
                  </a:cubicBezTo>
                  <a:cubicBezTo>
                    <a:pt x="3229" y="6232"/>
                    <a:pt x="3229" y="6232"/>
                    <a:pt x="3230" y="6232"/>
                  </a:cubicBezTo>
                  <a:cubicBezTo>
                    <a:pt x="3406" y="6210"/>
                    <a:pt x="5612" y="5114"/>
                    <a:pt x="6540" y="4727"/>
                  </a:cubicBezTo>
                  <a:cubicBezTo>
                    <a:pt x="8321" y="3977"/>
                    <a:pt x="9124" y="1050"/>
                    <a:pt x="9130" y="713"/>
                  </a:cubicBezTo>
                  <a:cubicBezTo>
                    <a:pt x="9132" y="616"/>
                    <a:pt x="9032" y="514"/>
                    <a:pt x="8876" y="418"/>
                  </a:cubicBezTo>
                  <a:cubicBezTo>
                    <a:pt x="8845" y="394"/>
                    <a:pt x="8809" y="375"/>
                    <a:pt x="8771" y="359"/>
                  </a:cubicBezTo>
                  <a:cubicBezTo>
                    <a:pt x="8611" y="273"/>
                    <a:pt x="8442" y="206"/>
                    <a:pt x="8267" y="156"/>
                  </a:cubicBezTo>
                  <a:cubicBezTo>
                    <a:pt x="8231" y="143"/>
                    <a:pt x="8194" y="133"/>
                    <a:pt x="8156" y="124"/>
                  </a:cubicBezTo>
                  <a:cubicBezTo>
                    <a:pt x="7971" y="70"/>
                    <a:pt x="7781" y="32"/>
                    <a:pt x="7589" y="11"/>
                  </a:cubicBezTo>
                  <a:cubicBezTo>
                    <a:pt x="7541" y="8"/>
                    <a:pt x="7499" y="5"/>
                    <a:pt x="7457" y="1"/>
                  </a:cubicBezTo>
                  <a:cubicBezTo>
                    <a:pt x="7440" y="0"/>
                    <a:pt x="7422" y="0"/>
                    <a:pt x="7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53;p70">
              <a:extLst>
                <a:ext uri="{FF2B5EF4-FFF2-40B4-BE49-F238E27FC236}">
                  <a16:creationId xmlns:a16="http://schemas.microsoft.com/office/drawing/2014/main" id="{088280FA-5B9E-C788-7775-0364DD946B10}"/>
                </a:ext>
              </a:extLst>
            </p:cNvPr>
            <p:cNvSpPr/>
            <p:nvPr/>
          </p:nvSpPr>
          <p:spPr>
            <a:xfrm>
              <a:off x="-5712500" y="1886025"/>
              <a:ext cx="27400" cy="59350"/>
            </a:xfrm>
            <a:custGeom>
              <a:avLst/>
              <a:gdLst/>
              <a:ahLst/>
              <a:cxnLst/>
              <a:rect l="l" t="t" r="r" b="b"/>
              <a:pathLst>
                <a:path w="1096" h="2374" extrusionOk="0">
                  <a:moveTo>
                    <a:pt x="990" y="0"/>
                  </a:moveTo>
                  <a:cubicBezTo>
                    <a:pt x="689" y="778"/>
                    <a:pt x="386" y="1564"/>
                    <a:pt x="16" y="2312"/>
                  </a:cubicBezTo>
                  <a:cubicBezTo>
                    <a:pt x="0" y="2344"/>
                    <a:pt x="31" y="2374"/>
                    <a:pt x="61" y="2374"/>
                  </a:cubicBezTo>
                  <a:cubicBezTo>
                    <a:pt x="74" y="2374"/>
                    <a:pt x="86" y="2369"/>
                    <a:pt x="95" y="2357"/>
                  </a:cubicBezTo>
                  <a:cubicBezTo>
                    <a:pt x="546" y="1630"/>
                    <a:pt x="902" y="887"/>
                    <a:pt x="1095" y="61"/>
                  </a:cubicBezTo>
                  <a:cubicBezTo>
                    <a:pt x="1064" y="37"/>
                    <a:pt x="1028" y="16"/>
                    <a:pt x="990" y="0"/>
                  </a:cubicBezTo>
                  <a:close/>
                </a:path>
              </a:pathLst>
            </a:custGeom>
            <a:solidFill>
              <a:srgbClr val="E0B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54;p70">
              <a:extLst>
                <a:ext uri="{FF2B5EF4-FFF2-40B4-BE49-F238E27FC236}">
                  <a16:creationId xmlns:a16="http://schemas.microsoft.com/office/drawing/2014/main" id="{D87E7B8C-745A-2F1B-44F7-0A129D5B81F0}"/>
                </a:ext>
              </a:extLst>
            </p:cNvPr>
            <p:cNvSpPr/>
            <p:nvPr/>
          </p:nvSpPr>
          <p:spPr>
            <a:xfrm>
              <a:off x="-5727750" y="1880175"/>
              <a:ext cx="27400" cy="58875"/>
            </a:xfrm>
            <a:custGeom>
              <a:avLst/>
              <a:gdLst/>
              <a:ahLst/>
              <a:cxnLst/>
              <a:rect l="l" t="t" r="r" b="b"/>
              <a:pathLst>
                <a:path w="1096" h="2355" extrusionOk="0">
                  <a:moveTo>
                    <a:pt x="985" y="1"/>
                  </a:moveTo>
                  <a:cubicBezTo>
                    <a:pt x="683" y="773"/>
                    <a:pt x="382" y="1549"/>
                    <a:pt x="17" y="2293"/>
                  </a:cubicBezTo>
                  <a:cubicBezTo>
                    <a:pt x="1" y="2324"/>
                    <a:pt x="32" y="2354"/>
                    <a:pt x="61" y="2354"/>
                  </a:cubicBezTo>
                  <a:cubicBezTo>
                    <a:pt x="73" y="2354"/>
                    <a:pt x="84" y="2350"/>
                    <a:pt x="92" y="2338"/>
                  </a:cubicBezTo>
                  <a:cubicBezTo>
                    <a:pt x="551" y="1611"/>
                    <a:pt x="903" y="864"/>
                    <a:pt x="1096" y="32"/>
                  </a:cubicBezTo>
                  <a:cubicBezTo>
                    <a:pt x="1059" y="20"/>
                    <a:pt x="1023" y="10"/>
                    <a:pt x="985" y="1"/>
                  </a:cubicBezTo>
                  <a:close/>
                </a:path>
              </a:pathLst>
            </a:custGeom>
            <a:solidFill>
              <a:srgbClr val="E0B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55;p70">
              <a:extLst>
                <a:ext uri="{FF2B5EF4-FFF2-40B4-BE49-F238E27FC236}">
                  <a16:creationId xmlns:a16="http://schemas.microsoft.com/office/drawing/2014/main" id="{E7D9ABAD-72F7-2EE1-D7BF-17E3B05BD6D0}"/>
                </a:ext>
              </a:extLst>
            </p:cNvPr>
            <p:cNvSpPr/>
            <p:nvPr/>
          </p:nvSpPr>
          <p:spPr>
            <a:xfrm>
              <a:off x="-5744225" y="1877150"/>
              <a:ext cx="26950" cy="56475"/>
            </a:xfrm>
            <a:custGeom>
              <a:avLst/>
              <a:gdLst/>
              <a:ahLst/>
              <a:cxnLst/>
              <a:rect l="l" t="t" r="r" b="b"/>
              <a:pathLst>
                <a:path w="1078" h="2259" extrusionOk="0">
                  <a:moveTo>
                    <a:pt x="945" y="0"/>
                  </a:moveTo>
                  <a:cubicBezTo>
                    <a:pt x="658" y="738"/>
                    <a:pt x="368" y="1486"/>
                    <a:pt x="16" y="2196"/>
                  </a:cubicBezTo>
                  <a:cubicBezTo>
                    <a:pt x="0" y="2227"/>
                    <a:pt x="31" y="2259"/>
                    <a:pt x="60" y="2259"/>
                  </a:cubicBezTo>
                  <a:cubicBezTo>
                    <a:pt x="72" y="2259"/>
                    <a:pt x="83" y="2254"/>
                    <a:pt x="91" y="2241"/>
                  </a:cubicBezTo>
                  <a:cubicBezTo>
                    <a:pt x="535" y="1537"/>
                    <a:pt x="881" y="814"/>
                    <a:pt x="1077" y="11"/>
                  </a:cubicBezTo>
                  <a:cubicBezTo>
                    <a:pt x="1029" y="8"/>
                    <a:pt x="987" y="3"/>
                    <a:pt x="945" y="0"/>
                  </a:cubicBezTo>
                  <a:close/>
                </a:path>
              </a:pathLst>
            </a:custGeom>
            <a:solidFill>
              <a:srgbClr val="E0B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6;p70">
              <a:extLst>
                <a:ext uri="{FF2B5EF4-FFF2-40B4-BE49-F238E27FC236}">
                  <a16:creationId xmlns:a16="http://schemas.microsoft.com/office/drawing/2014/main" id="{8C6EB0E4-C167-8AB0-186B-6FEF269236CD}"/>
                </a:ext>
              </a:extLst>
            </p:cNvPr>
            <p:cNvSpPr/>
            <p:nvPr/>
          </p:nvSpPr>
          <p:spPr>
            <a:xfrm>
              <a:off x="-5848425" y="1658200"/>
              <a:ext cx="333375" cy="337400"/>
            </a:xfrm>
            <a:custGeom>
              <a:avLst/>
              <a:gdLst/>
              <a:ahLst/>
              <a:cxnLst/>
              <a:rect l="l" t="t" r="r" b="b"/>
              <a:pathLst>
                <a:path w="13335" h="13496" extrusionOk="0">
                  <a:moveTo>
                    <a:pt x="6867" y="1"/>
                  </a:moveTo>
                  <a:cubicBezTo>
                    <a:pt x="6867" y="1"/>
                    <a:pt x="3521" y="6069"/>
                    <a:pt x="599" y="8853"/>
                  </a:cubicBezTo>
                  <a:cubicBezTo>
                    <a:pt x="1" y="9422"/>
                    <a:pt x="4672" y="13496"/>
                    <a:pt x="6311" y="13496"/>
                  </a:cubicBezTo>
                  <a:cubicBezTo>
                    <a:pt x="6403" y="13496"/>
                    <a:pt x="6486" y="13483"/>
                    <a:pt x="6557" y="13456"/>
                  </a:cubicBezTo>
                  <a:cubicBezTo>
                    <a:pt x="9428" y="12363"/>
                    <a:pt x="13335" y="4582"/>
                    <a:pt x="13335" y="4582"/>
                  </a:cubicBezTo>
                  <a:lnTo>
                    <a:pt x="6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57;p70">
              <a:extLst>
                <a:ext uri="{FF2B5EF4-FFF2-40B4-BE49-F238E27FC236}">
                  <a16:creationId xmlns:a16="http://schemas.microsoft.com/office/drawing/2014/main" id="{4D2ACADB-543C-9E22-A230-A612F597212D}"/>
                </a:ext>
              </a:extLst>
            </p:cNvPr>
            <p:cNvSpPr/>
            <p:nvPr/>
          </p:nvSpPr>
          <p:spPr>
            <a:xfrm>
              <a:off x="-5675750" y="1695475"/>
              <a:ext cx="104975" cy="77175"/>
            </a:xfrm>
            <a:custGeom>
              <a:avLst/>
              <a:gdLst/>
              <a:ahLst/>
              <a:cxnLst/>
              <a:rect l="l" t="t" r="r" b="b"/>
              <a:pathLst>
                <a:path w="4199" h="3087" extrusionOk="0">
                  <a:moveTo>
                    <a:pt x="135" y="0"/>
                  </a:moveTo>
                  <a:lnTo>
                    <a:pt x="1" y="191"/>
                  </a:lnTo>
                  <a:lnTo>
                    <a:pt x="4064" y="3086"/>
                  </a:lnTo>
                  <a:lnTo>
                    <a:pt x="4198" y="2898"/>
                  </a:lnTo>
                  <a:lnTo>
                    <a:pt x="135" y="0"/>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58;p70">
              <a:extLst>
                <a:ext uri="{FF2B5EF4-FFF2-40B4-BE49-F238E27FC236}">
                  <a16:creationId xmlns:a16="http://schemas.microsoft.com/office/drawing/2014/main" id="{8FAF6AC8-21A4-1D57-B58E-EAD9B91C638C}"/>
                </a:ext>
              </a:extLst>
            </p:cNvPr>
            <p:cNvSpPr/>
            <p:nvPr/>
          </p:nvSpPr>
          <p:spPr>
            <a:xfrm>
              <a:off x="-5685550" y="1713100"/>
              <a:ext cx="104975" cy="77175"/>
            </a:xfrm>
            <a:custGeom>
              <a:avLst/>
              <a:gdLst/>
              <a:ahLst/>
              <a:cxnLst/>
              <a:rect l="l" t="t" r="r" b="b"/>
              <a:pathLst>
                <a:path w="4199" h="3087" extrusionOk="0">
                  <a:moveTo>
                    <a:pt x="135" y="0"/>
                  </a:moveTo>
                  <a:lnTo>
                    <a:pt x="1" y="189"/>
                  </a:lnTo>
                  <a:lnTo>
                    <a:pt x="4062" y="3086"/>
                  </a:lnTo>
                  <a:lnTo>
                    <a:pt x="4198" y="2896"/>
                  </a:lnTo>
                  <a:lnTo>
                    <a:pt x="135" y="0"/>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9;p70">
              <a:extLst>
                <a:ext uri="{FF2B5EF4-FFF2-40B4-BE49-F238E27FC236}">
                  <a16:creationId xmlns:a16="http://schemas.microsoft.com/office/drawing/2014/main" id="{EBDBB745-58D5-0A62-37E3-5BB0AB80D4C8}"/>
                </a:ext>
              </a:extLst>
            </p:cNvPr>
            <p:cNvSpPr/>
            <p:nvPr/>
          </p:nvSpPr>
          <p:spPr>
            <a:xfrm>
              <a:off x="-5695350" y="1730600"/>
              <a:ext cx="104975" cy="77175"/>
            </a:xfrm>
            <a:custGeom>
              <a:avLst/>
              <a:gdLst/>
              <a:ahLst/>
              <a:cxnLst/>
              <a:rect l="l" t="t" r="r" b="b"/>
              <a:pathLst>
                <a:path w="4199" h="3087" extrusionOk="0">
                  <a:moveTo>
                    <a:pt x="135" y="1"/>
                  </a:moveTo>
                  <a:lnTo>
                    <a:pt x="0" y="189"/>
                  </a:lnTo>
                  <a:lnTo>
                    <a:pt x="4063" y="3086"/>
                  </a:lnTo>
                  <a:lnTo>
                    <a:pt x="4198" y="2896"/>
                  </a:lnTo>
                  <a:lnTo>
                    <a:pt x="135"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460;p70">
              <a:extLst>
                <a:ext uri="{FF2B5EF4-FFF2-40B4-BE49-F238E27FC236}">
                  <a16:creationId xmlns:a16="http://schemas.microsoft.com/office/drawing/2014/main" id="{9ECA9BC7-B241-37B0-A011-3594A5C3B420}"/>
                </a:ext>
              </a:extLst>
            </p:cNvPr>
            <p:cNvSpPr/>
            <p:nvPr/>
          </p:nvSpPr>
          <p:spPr>
            <a:xfrm>
              <a:off x="-5705125" y="1748075"/>
              <a:ext cx="51150" cy="38825"/>
            </a:xfrm>
            <a:custGeom>
              <a:avLst/>
              <a:gdLst/>
              <a:ahLst/>
              <a:cxnLst/>
              <a:rect l="l" t="t" r="r" b="b"/>
              <a:pathLst>
                <a:path w="2046" h="1553" extrusionOk="0">
                  <a:moveTo>
                    <a:pt x="136" y="1"/>
                  </a:moveTo>
                  <a:lnTo>
                    <a:pt x="1" y="191"/>
                  </a:lnTo>
                  <a:lnTo>
                    <a:pt x="1910" y="1552"/>
                  </a:lnTo>
                  <a:lnTo>
                    <a:pt x="2045" y="1362"/>
                  </a:lnTo>
                  <a:lnTo>
                    <a:pt x="136"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461;p70">
              <a:extLst>
                <a:ext uri="{FF2B5EF4-FFF2-40B4-BE49-F238E27FC236}">
                  <a16:creationId xmlns:a16="http://schemas.microsoft.com/office/drawing/2014/main" id="{A03A6A1E-D7A2-21BD-3308-D92FBB4B5A53}"/>
                </a:ext>
              </a:extLst>
            </p:cNvPr>
            <p:cNvSpPr/>
            <p:nvPr/>
          </p:nvSpPr>
          <p:spPr>
            <a:xfrm>
              <a:off x="-5716275" y="1765050"/>
              <a:ext cx="104975" cy="77175"/>
            </a:xfrm>
            <a:custGeom>
              <a:avLst/>
              <a:gdLst/>
              <a:ahLst/>
              <a:cxnLst/>
              <a:rect l="l" t="t" r="r" b="b"/>
              <a:pathLst>
                <a:path w="4199" h="3087" extrusionOk="0">
                  <a:moveTo>
                    <a:pt x="136" y="1"/>
                  </a:moveTo>
                  <a:lnTo>
                    <a:pt x="1" y="189"/>
                  </a:lnTo>
                  <a:lnTo>
                    <a:pt x="4062" y="3087"/>
                  </a:lnTo>
                  <a:lnTo>
                    <a:pt x="4199" y="2897"/>
                  </a:lnTo>
                  <a:lnTo>
                    <a:pt x="136"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462;p70">
              <a:extLst>
                <a:ext uri="{FF2B5EF4-FFF2-40B4-BE49-F238E27FC236}">
                  <a16:creationId xmlns:a16="http://schemas.microsoft.com/office/drawing/2014/main" id="{F9E4B477-2B14-B564-4934-102BC42C3737}"/>
                </a:ext>
              </a:extLst>
            </p:cNvPr>
            <p:cNvSpPr/>
            <p:nvPr/>
          </p:nvSpPr>
          <p:spPr>
            <a:xfrm>
              <a:off x="-5727550" y="1782275"/>
              <a:ext cx="81600" cy="60525"/>
            </a:xfrm>
            <a:custGeom>
              <a:avLst/>
              <a:gdLst/>
              <a:ahLst/>
              <a:cxnLst/>
              <a:rect l="l" t="t" r="r" b="b"/>
              <a:pathLst>
                <a:path w="3264" h="2421" extrusionOk="0">
                  <a:moveTo>
                    <a:pt x="136" y="0"/>
                  </a:moveTo>
                  <a:lnTo>
                    <a:pt x="0" y="190"/>
                  </a:lnTo>
                  <a:lnTo>
                    <a:pt x="3128" y="2420"/>
                  </a:lnTo>
                  <a:lnTo>
                    <a:pt x="3264" y="2232"/>
                  </a:lnTo>
                  <a:lnTo>
                    <a:pt x="136" y="0"/>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463;p70">
              <a:extLst>
                <a:ext uri="{FF2B5EF4-FFF2-40B4-BE49-F238E27FC236}">
                  <a16:creationId xmlns:a16="http://schemas.microsoft.com/office/drawing/2014/main" id="{08D0D11B-005F-7EFB-A344-D5097AA9D761}"/>
                </a:ext>
              </a:extLst>
            </p:cNvPr>
            <p:cNvSpPr/>
            <p:nvPr/>
          </p:nvSpPr>
          <p:spPr>
            <a:xfrm>
              <a:off x="-5745675" y="1807775"/>
              <a:ext cx="104975" cy="77225"/>
            </a:xfrm>
            <a:custGeom>
              <a:avLst/>
              <a:gdLst/>
              <a:ahLst/>
              <a:cxnLst/>
              <a:rect l="l" t="t" r="r" b="b"/>
              <a:pathLst>
                <a:path w="4199" h="3089" extrusionOk="0">
                  <a:moveTo>
                    <a:pt x="135" y="1"/>
                  </a:moveTo>
                  <a:lnTo>
                    <a:pt x="1" y="191"/>
                  </a:lnTo>
                  <a:lnTo>
                    <a:pt x="4062" y="3088"/>
                  </a:lnTo>
                  <a:lnTo>
                    <a:pt x="4198" y="2898"/>
                  </a:lnTo>
                  <a:lnTo>
                    <a:pt x="135"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464;p70">
              <a:extLst>
                <a:ext uri="{FF2B5EF4-FFF2-40B4-BE49-F238E27FC236}">
                  <a16:creationId xmlns:a16="http://schemas.microsoft.com/office/drawing/2014/main" id="{80068EBC-7DF4-9BF3-D775-C11B57FC7EF8}"/>
                </a:ext>
              </a:extLst>
            </p:cNvPr>
            <p:cNvSpPr/>
            <p:nvPr/>
          </p:nvSpPr>
          <p:spPr>
            <a:xfrm>
              <a:off x="-5774850" y="1827425"/>
              <a:ext cx="58725" cy="44350"/>
            </a:xfrm>
            <a:custGeom>
              <a:avLst/>
              <a:gdLst/>
              <a:ahLst/>
              <a:cxnLst/>
              <a:rect l="l" t="t" r="r" b="b"/>
              <a:pathLst>
                <a:path w="2349" h="1774" extrusionOk="0">
                  <a:moveTo>
                    <a:pt x="135" y="1"/>
                  </a:moveTo>
                  <a:lnTo>
                    <a:pt x="0" y="191"/>
                  </a:lnTo>
                  <a:lnTo>
                    <a:pt x="2212" y="1774"/>
                  </a:lnTo>
                  <a:lnTo>
                    <a:pt x="2348" y="1585"/>
                  </a:lnTo>
                  <a:lnTo>
                    <a:pt x="135"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465;p70">
              <a:extLst>
                <a:ext uri="{FF2B5EF4-FFF2-40B4-BE49-F238E27FC236}">
                  <a16:creationId xmlns:a16="http://schemas.microsoft.com/office/drawing/2014/main" id="{67EF98E1-52C0-A29B-16D3-5B62E6A4B3B8}"/>
                </a:ext>
              </a:extLst>
            </p:cNvPr>
            <p:cNvSpPr/>
            <p:nvPr/>
          </p:nvSpPr>
          <p:spPr>
            <a:xfrm>
              <a:off x="-5780650" y="1890050"/>
              <a:ext cx="104975" cy="77175"/>
            </a:xfrm>
            <a:custGeom>
              <a:avLst/>
              <a:gdLst/>
              <a:ahLst/>
              <a:cxnLst/>
              <a:rect l="l" t="t" r="r" b="b"/>
              <a:pathLst>
                <a:path w="4199" h="3087" extrusionOk="0">
                  <a:moveTo>
                    <a:pt x="135" y="1"/>
                  </a:moveTo>
                  <a:lnTo>
                    <a:pt x="1" y="191"/>
                  </a:lnTo>
                  <a:lnTo>
                    <a:pt x="4062" y="3086"/>
                  </a:lnTo>
                  <a:lnTo>
                    <a:pt x="4198" y="2898"/>
                  </a:lnTo>
                  <a:lnTo>
                    <a:pt x="135" y="1"/>
                  </a:lnTo>
                  <a:close/>
                </a:path>
              </a:pathLst>
            </a:custGeom>
            <a:solidFill>
              <a:srgbClr val="F8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466;p70">
              <a:extLst>
                <a:ext uri="{FF2B5EF4-FFF2-40B4-BE49-F238E27FC236}">
                  <a16:creationId xmlns:a16="http://schemas.microsoft.com/office/drawing/2014/main" id="{8067C9F9-5E58-7130-CFAB-C741D7106E69}"/>
                </a:ext>
              </a:extLst>
            </p:cNvPr>
            <p:cNvSpPr/>
            <p:nvPr/>
          </p:nvSpPr>
          <p:spPr>
            <a:xfrm>
              <a:off x="-5897600" y="1866550"/>
              <a:ext cx="106600" cy="69700"/>
            </a:xfrm>
            <a:custGeom>
              <a:avLst/>
              <a:gdLst/>
              <a:ahLst/>
              <a:cxnLst/>
              <a:rect l="l" t="t" r="r" b="b"/>
              <a:pathLst>
                <a:path w="4264" h="2788" extrusionOk="0">
                  <a:moveTo>
                    <a:pt x="3733" y="1"/>
                  </a:moveTo>
                  <a:cubicBezTo>
                    <a:pt x="3539" y="1"/>
                    <a:pt x="3288" y="202"/>
                    <a:pt x="2993" y="595"/>
                  </a:cubicBezTo>
                  <a:cubicBezTo>
                    <a:pt x="2444" y="1328"/>
                    <a:pt x="458" y="2694"/>
                    <a:pt x="4" y="2787"/>
                  </a:cubicBezTo>
                  <a:lnTo>
                    <a:pt x="4" y="2787"/>
                  </a:lnTo>
                  <a:lnTo>
                    <a:pt x="3496" y="2096"/>
                  </a:lnTo>
                  <a:cubicBezTo>
                    <a:pt x="3496" y="2096"/>
                    <a:pt x="4264" y="1120"/>
                    <a:pt x="4102" y="459"/>
                  </a:cubicBezTo>
                  <a:cubicBezTo>
                    <a:pt x="4027" y="151"/>
                    <a:pt x="3902" y="1"/>
                    <a:pt x="3733" y="1"/>
                  </a:cubicBezTo>
                  <a:close/>
                  <a:moveTo>
                    <a:pt x="4" y="2787"/>
                  </a:moveTo>
                  <a:lnTo>
                    <a:pt x="1" y="2787"/>
                  </a:lnTo>
                  <a:cubicBezTo>
                    <a:pt x="2" y="2787"/>
                    <a:pt x="3" y="2787"/>
                    <a:pt x="4" y="27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467;p70">
              <a:extLst>
                <a:ext uri="{FF2B5EF4-FFF2-40B4-BE49-F238E27FC236}">
                  <a16:creationId xmlns:a16="http://schemas.microsoft.com/office/drawing/2014/main" id="{D8AC89DB-A81B-EF48-1AB1-AC7C40191FB5}"/>
                </a:ext>
              </a:extLst>
            </p:cNvPr>
            <p:cNvSpPr/>
            <p:nvPr/>
          </p:nvSpPr>
          <p:spPr>
            <a:xfrm>
              <a:off x="-6448200" y="1733875"/>
              <a:ext cx="612400" cy="346725"/>
            </a:xfrm>
            <a:custGeom>
              <a:avLst/>
              <a:gdLst/>
              <a:ahLst/>
              <a:cxnLst/>
              <a:rect l="l" t="t" r="r" b="b"/>
              <a:pathLst>
                <a:path w="24496" h="13869" extrusionOk="0">
                  <a:moveTo>
                    <a:pt x="3567" y="1"/>
                  </a:moveTo>
                  <a:cubicBezTo>
                    <a:pt x="994" y="1"/>
                    <a:pt x="0" y="3077"/>
                    <a:pt x="1333" y="5068"/>
                  </a:cubicBezTo>
                  <a:cubicBezTo>
                    <a:pt x="3105" y="7716"/>
                    <a:pt x="8778" y="12965"/>
                    <a:pt x="10562" y="13550"/>
                  </a:cubicBezTo>
                  <a:cubicBezTo>
                    <a:pt x="11232" y="13770"/>
                    <a:pt x="13152" y="13868"/>
                    <a:pt x="15311" y="13868"/>
                  </a:cubicBezTo>
                  <a:cubicBezTo>
                    <a:pt x="18894" y="13868"/>
                    <a:pt x="23137" y="13599"/>
                    <a:pt x="23436" y="13170"/>
                  </a:cubicBezTo>
                  <a:cubicBezTo>
                    <a:pt x="24495" y="11647"/>
                    <a:pt x="23909" y="7285"/>
                    <a:pt x="23201" y="7009"/>
                  </a:cubicBezTo>
                  <a:cubicBezTo>
                    <a:pt x="22954" y="6913"/>
                    <a:pt x="22367" y="6879"/>
                    <a:pt x="21595" y="6879"/>
                  </a:cubicBezTo>
                  <a:cubicBezTo>
                    <a:pt x="19629" y="6879"/>
                    <a:pt x="16459" y="7102"/>
                    <a:pt x="14612" y="7102"/>
                  </a:cubicBezTo>
                  <a:cubicBezTo>
                    <a:pt x="13934" y="7102"/>
                    <a:pt x="13435" y="7072"/>
                    <a:pt x="13239" y="6990"/>
                  </a:cubicBezTo>
                  <a:cubicBezTo>
                    <a:pt x="12296" y="6596"/>
                    <a:pt x="11289" y="4446"/>
                    <a:pt x="6596" y="1151"/>
                  </a:cubicBezTo>
                  <a:cubicBezTo>
                    <a:pt x="5433" y="335"/>
                    <a:pt x="4414"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468;p70">
              <a:extLst>
                <a:ext uri="{FF2B5EF4-FFF2-40B4-BE49-F238E27FC236}">
                  <a16:creationId xmlns:a16="http://schemas.microsoft.com/office/drawing/2014/main" id="{4A241035-99A3-E85B-B6E5-B397A67065EB}"/>
                </a:ext>
              </a:extLst>
            </p:cNvPr>
            <p:cNvSpPr/>
            <p:nvPr/>
          </p:nvSpPr>
          <p:spPr>
            <a:xfrm>
              <a:off x="-6679100" y="1679250"/>
              <a:ext cx="503550" cy="655175"/>
            </a:xfrm>
            <a:custGeom>
              <a:avLst/>
              <a:gdLst/>
              <a:ahLst/>
              <a:cxnLst/>
              <a:rect l="l" t="t" r="r" b="b"/>
              <a:pathLst>
                <a:path w="20142" h="26207" extrusionOk="0">
                  <a:moveTo>
                    <a:pt x="10976" y="1"/>
                  </a:moveTo>
                  <a:cubicBezTo>
                    <a:pt x="9902" y="1"/>
                    <a:pt x="8784" y="263"/>
                    <a:pt x="7708" y="854"/>
                  </a:cubicBezTo>
                  <a:cubicBezTo>
                    <a:pt x="1" y="5087"/>
                    <a:pt x="1484" y="24288"/>
                    <a:pt x="1484" y="24288"/>
                  </a:cubicBezTo>
                  <a:cubicBezTo>
                    <a:pt x="4305" y="25712"/>
                    <a:pt x="6877" y="26207"/>
                    <a:pt x="9090" y="26207"/>
                  </a:cubicBezTo>
                  <a:cubicBezTo>
                    <a:pt x="14115" y="26207"/>
                    <a:pt x="17281" y="23655"/>
                    <a:pt x="17281" y="23655"/>
                  </a:cubicBezTo>
                  <a:lnTo>
                    <a:pt x="17539" y="14857"/>
                  </a:lnTo>
                  <a:cubicBezTo>
                    <a:pt x="17539" y="14857"/>
                    <a:pt x="20142" y="13367"/>
                    <a:pt x="19545" y="10071"/>
                  </a:cubicBezTo>
                  <a:cubicBezTo>
                    <a:pt x="19322" y="8835"/>
                    <a:pt x="16954" y="2951"/>
                    <a:pt x="15088" y="1441"/>
                  </a:cubicBezTo>
                  <a:cubicBezTo>
                    <a:pt x="13986" y="548"/>
                    <a:pt x="12528" y="1"/>
                    <a:pt x="10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469;p70">
              <a:extLst>
                <a:ext uri="{FF2B5EF4-FFF2-40B4-BE49-F238E27FC236}">
                  <a16:creationId xmlns:a16="http://schemas.microsoft.com/office/drawing/2014/main" id="{57CAD4EC-C295-3C77-2424-64D5BF7E6607}"/>
                </a:ext>
              </a:extLst>
            </p:cNvPr>
            <p:cNvSpPr/>
            <p:nvPr/>
          </p:nvSpPr>
          <p:spPr>
            <a:xfrm>
              <a:off x="-6454875" y="1336750"/>
              <a:ext cx="302650" cy="440175"/>
            </a:xfrm>
            <a:custGeom>
              <a:avLst/>
              <a:gdLst/>
              <a:ahLst/>
              <a:cxnLst/>
              <a:rect l="l" t="t" r="r" b="b"/>
              <a:pathLst>
                <a:path w="12106" h="17607" extrusionOk="0">
                  <a:moveTo>
                    <a:pt x="5499" y="0"/>
                  </a:moveTo>
                  <a:cubicBezTo>
                    <a:pt x="3679" y="0"/>
                    <a:pt x="1944" y="405"/>
                    <a:pt x="1244" y="1043"/>
                  </a:cubicBezTo>
                  <a:cubicBezTo>
                    <a:pt x="0" y="2173"/>
                    <a:pt x="243" y="7165"/>
                    <a:pt x="304" y="9199"/>
                  </a:cubicBezTo>
                  <a:cubicBezTo>
                    <a:pt x="331" y="10363"/>
                    <a:pt x="156" y="13546"/>
                    <a:pt x="296" y="14469"/>
                  </a:cubicBezTo>
                  <a:cubicBezTo>
                    <a:pt x="377" y="15000"/>
                    <a:pt x="3593" y="17401"/>
                    <a:pt x="4894" y="17582"/>
                  </a:cubicBezTo>
                  <a:cubicBezTo>
                    <a:pt x="5014" y="17599"/>
                    <a:pt x="5123" y="17607"/>
                    <a:pt x="5221" y="17607"/>
                  </a:cubicBezTo>
                  <a:cubicBezTo>
                    <a:pt x="6913" y="17607"/>
                    <a:pt x="5325" y="15205"/>
                    <a:pt x="5417" y="14816"/>
                  </a:cubicBezTo>
                  <a:cubicBezTo>
                    <a:pt x="5435" y="14731"/>
                    <a:pt x="5455" y="14644"/>
                    <a:pt x="5468" y="14554"/>
                  </a:cubicBezTo>
                  <a:cubicBezTo>
                    <a:pt x="5506" y="14372"/>
                    <a:pt x="5539" y="14186"/>
                    <a:pt x="5562" y="14005"/>
                  </a:cubicBezTo>
                  <a:cubicBezTo>
                    <a:pt x="5646" y="13381"/>
                    <a:pt x="5676" y="12843"/>
                    <a:pt x="5679" y="12789"/>
                  </a:cubicBezTo>
                  <a:lnTo>
                    <a:pt x="5679" y="12784"/>
                  </a:lnTo>
                  <a:cubicBezTo>
                    <a:pt x="5684" y="12784"/>
                    <a:pt x="5687" y="12787"/>
                    <a:pt x="5688" y="12790"/>
                  </a:cubicBezTo>
                  <a:cubicBezTo>
                    <a:pt x="5693" y="12793"/>
                    <a:pt x="5697" y="12795"/>
                    <a:pt x="5702" y="12795"/>
                  </a:cubicBezTo>
                  <a:cubicBezTo>
                    <a:pt x="5846" y="12841"/>
                    <a:pt x="6751" y="13126"/>
                    <a:pt x="7805" y="13126"/>
                  </a:cubicBezTo>
                  <a:cubicBezTo>
                    <a:pt x="9025" y="13126"/>
                    <a:pt x="10443" y="12744"/>
                    <a:pt x="11110" y="11169"/>
                  </a:cubicBezTo>
                  <a:cubicBezTo>
                    <a:pt x="12063" y="8937"/>
                    <a:pt x="12105" y="3268"/>
                    <a:pt x="10362" y="1477"/>
                  </a:cubicBezTo>
                  <a:cubicBezTo>
                    <a:pt x="9343" y="430"/>
                    <a:pt x="7376" y="0"/>
                    <a:pt x="54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470;p70">
              <a:extLst>
                <a:ext uri="{FF2B5EF4-FFF2-40B4-BE49-F238E27FC236}">
                  <a16:creationId xmlns:a16="http://schemas.microsoft.com/office/drawing/2014/main" id="{CDA73395-2D15-B471-49EF-9B39FC9AF610}"/>
                </a:ext>
              </a:extLst>
            </p:cNvPr>
            <p:cNvSpPr/>
            <p:nvPr/>
          </p:nvSpPr>
          <p:spPr>
            <a:xfrm>
              <a:off x="-6199700" y="1507725"/>
              <a:ext cx="17350" cy="20825"/>
            </a:xfrm>
            <a:custGeom>
              <a:avLst/>
              <a:gdLst/>
              <a:ahLst/>
              <a:cxnLst/>
              <a:rect l="l" t="t" r="r" b="b"/>
              <a:pathLst>
                <a:path w="694" h="833" extrusionOk="0">
                  <a:moveTo>
                    <a:pt x="366" y="1"/>
                  </a:moveTo>
                  <a:cubicBezTo>
                    <a:pt x="202" y="1"/>
                    <a:pt x="53" y="162"/>
                    <a:pt x="27" y="378"/>
                  </a:cubicBezTo>
                  <a:cubicBezTo>
                    <a:pt x="1" y="607"/>
                    <a:pt x="120" y="809"/>
                    <a:pt x="297" y="830"/>
                  </a:cubicBezTo>
                  <a:cubicBezTo>
                    <a:pt x="307" y="832"/>
                    <a:pt x="318" y="832"/>
                    <a:pt x="328" y="832"/>
                  </a:cubicBezTo>
                  <a:cubicBezTo>
                    <a:pt x="491" y="832"/>
                    <a:pt x="640" y="670"/>
                    <a:pt x="665" y="455"/>
                  </a:cubicBezTo>
                  <a:cubicBezTo>
                    <a:pt x="693" y="226"/>
                    <a:pt x="572" y="24"/>
                    <a:pt x="396" y="3"/>
                  </a:cubicBezTo>
                  <a:cubicBezTo>
                    <a:pt x="386" y="1"/>
                    <a:pt x="376" y="1"/>
                    <a:pt x="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471;p70">
              <a:extLst>
                <a:ext uri="{FF2B5EF4-FFF2-40B4-BE49-F238E27FC236}">
                  <a16:creationId xmlns:a16="http://schemas.microsoft.com/office/drawing/2014/main" id="{4BF81190-38C6-01E8-A964-6C8C60859C3E}"/>
                </a:ext>
              </a:extLst>
            </p:cNvPr>
            <p:cNvSpPr/>
            <p:nvPr/>
          </p:nvSpPr>
          <p:spPr>
            <a:xfrm>
              <a:off x="-6299075" y="1506300"/>
              <a:ext cx="17350" cy="20825"/>
            </a:xfrm>
            <a:custGeom>
              <a:avLst/>
              <a:gdLst/>
              <a:ahLst/>
              <a:cxnLst/>
              <a:rect l="l" t="t" r="r" b="b"/>
              <a:pathLst>
                <a:path w="694" h="833" extrusionOk="0">
                  <a:moveTo>
                    <a:pt x="366" y="1"/>
                  </a:moveTo>
                  <a:cubicBezTo>
                    <a:pt x="202" y="1"/>
                    <a:pt x="55" y="163"/>
                    <a:pt x="29" y="378"/>
                  </a:cubicBezTo>
                  <a:cubicBezTo>
                    <a:pt x="1" y="607"/>
                    <a:pt x="122" y="809"/>
                    <a:pt x="297" y="830"/>
                  </a:cubicBezTo>
                  <a:cubicBezTo>
                    <a:pt x="307" y="832"/>
                    <a:pt x="317" y="832"/>
                    <a:pt x="327" y="832"/>
                  </a:cubicBezTo>
                  <a:cubicBezTo>
                    <a:pt x="492" y="832"/>
                    <a:pt x="641" y="671"/>
                    <a:pt x="667" y="455"/>
                  </a:cubicBezTo>
                  <a:cubicBezTo>
                    <a:pt x="694" y="226"/>
                    <a:pt x="573" y="24"/>
                    <a:pt x="397" y="3"/>
                  </a:cubicBezTo>
                  <a:cubicBezTo>
                    <a:pt x="387" y="1"/>
                    <a:pt x="376" y="1"/>
                    <a:pt x="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472;p70">
              <a:extLst>
                <a:ext uri="{FF2B5EF4-FFF2-40B4-BE49-F238E27FC236}">
                  <a16:creationId xmlns:a16="http://schemas.microsoft.com/office/drawing/2014/main" id="{96A48240-219B-7259-3C54-55271CA9B587}"/>
                </a:ext>
              </a:extLst>
            </p:cNvPr>
            <p:cNvSpPr/>
            <p:nvPr/>
          </p:nvSpPr>
          <p:spPr>
            <a:xfrm>
              <a:off x="-6207750" y="1453775"/>
              <a:ext cx="42300" cy="20950"/>
            </a:xfrm>
            <a:custGeom>
              <a:avLst/>
              <a:gdLst/>
              <a:ahLst/>
              <a:cxnLst/>
              <a:rect l="l" t="t" r="r" b="b"/>
              <a:pathLst>
                <a:path w="1692" h="838" extrusionOk="0">
                  <a:moveTo>
                    <a:pt x="639" y="1"/>
                  </a:moveTo>
                  <a:cubicBezTo>
                    <a:pt x="316" y="1"/>
                    <a:pt x="68" y="108"/>
                    <a:pt x="38" y="280"/>
                  </a:cubicBezTo>
                  <a:cubicBezTo>
                    <a:pt x="1" y="497"/>
                    <a:pt x="332" y="736"/>
                    <a:pt x="777" y="814"/>
                  </a:cubicBezTo>
                  <a:cubicBezTo>
                    <a:pt x="872" y="830"/>
                    <a:pt x="964" y="838"/>
                    <a:pt x="1050" y="838"/>
                  </a:cubicBezTo>
                  <a:cubicBezTo>
                    <a:pt x="1375" y="838"/>
                    <a:pt x="1625" y="731"/>
                    <a:pt x="1654" y="559"/>
                  </a:cubicBezTo>
                  <a:cubicBezTo>
                    <a:pt x="1692" y="342"/>
                    <a:pt x="1361" y="103"/>
                    <a:pt x="915" y="25"/>
                  </a:cubicBezTo>
                  <a:cubicBezTo>
                    <a:pt x="820" y="9"/>
                    <a:pt x="727" y="1"/>
                    <a:pt x="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473;p70">
              <a:extLst>
                <a:ext uri="{FF2B5EF4-FFF2-40B4-BE49-F238E27FC236}">
                  <a16:creationId xmlns:a16="http://schemas.microsoft.com/office/drawing/2014/main" id="{824BA281-05AB-A188-B625-6D6ECF705DCE}"/>
                </a:ext>
              </a:extLst>
            </p:cNvPr>
            <p:cNvSpPr/>
            <p:nvPr/>
          </p:nvSpPr>
          <p:spPr>
            <a:xfrm>
              <a:off x="-6313425" y="1454100"/>
              <a:ext cx="42400" cy="21125"/>
            </a:xfrm>
            <a:custGeom>
              <a:avLst/>
              <a:gdLst/>
              <a:ahLst/>
              <a:cxnLst/>
              <a:rect l="l" t="t" r="r" b="b"/>
              <a:pathLst>
                <a:path w="1696" h="845" extrusionOk="0">
                  <a:moveTo>
                    <a:pt x="1074" y="1"/>
                  </a:moveTo>
                  <a:cubicBezTo>
                    <a:pt x="979" y="1"/>
                    <a:pt x="878" y="10"/>
                    <a:pt x="774" y="30"/>
                  </a:cubicBezTo>
                  <a:cubicBezTo>
                    <a:pt x="328" y="114"/>
                    <a:pt x="0" y="359"/>
                    <a:pt x="42" y="576"/>
                  </a:cubicBezTo>
                  <a:cubicBezTo>
                    <a:pt x="74" y="743"/>
                    <a:pt x="314" y="844"/>
                    <a:pt x="626" y="844"/>
                  </a:cubicBezTo>
                  <a:cubicBezTo>
                    <a:pt x="720" y="844"/>
                    <a:pt x="820" y="835"/>
                    <a:pt x="924" y="816"/>
                  </a:cubicBezTo>
                  <a:cubicBezTo>
                    <a:pt x="1368" y="730"/>
                    <a:pt x="1696" y="485"/>
                    <a:pt x="1654" y="268"/>
                  </a:cubicBezTo>
                  <a:cubicBezTo>
                    <a:pt x="1622" y="102"/>
                    <a:pt x="1383" y="1"/>
                    <a:pt x="1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474;p70">
              <a:extLst>
                <a:ext uri="{FF2B5EF4-FFF2-40B4-BE49-F238E27FC236}">
                  <a16:creationId xmlns:a16="http://schemas.microsoft.com/office/drawing/2014/main" id="{2BDBA003-20B4-CF3B-D190-A41009D469EF}"/>
                </a:ext>
              </a:extLst>
            </p:cNvPr>
            <p:cNvSpPr/>
            <p:nvPr/>
          </p:nvSpPr>
          <p:spPr>
            <a:xfrm>
              <a:off x="-6240525" y="1470150"/>
              <a:ext cx="30750" cy="88750"/>
            </a:xfrm>
            <a:custGeom>
              <a:avLst/>
              <a:gdLst/>
              <a:ahLst/>
              <a:cxnLst/>
              <a:rect l="l" t="t" r="r" b="b"/>
              <a:pathLst>
                <a:path w="1230" h="3550" extrusionOk="0">
                  <a:moveTo>
                    <a:pt x="673" y="0"/>
                  </a:moveTo>
                  <a:cubicBezTo>
                    <a:pt x="646" y="0"/>
                    <a:pt x="618" y="20"/>
                    <a:pt x="623" y="56"/>
                  </a:cubicBezTo>
                  <a:cubicBezTo>
                    <a:pt x="658" y="648"/>
                    <a:pt x="882" y="3090"/>
                    <a:pt x="709" y="3260"/>
                  </a:cubicBezTo>
                  <a:cubicBezTo>
                    <a:pt x="673" y="3294"/>
                    <a:pt x="627" y="3308"/>
                    <a:pt x="577" y="3308"/>
                  </a:cubicBezTo>
                  <a:cubicBezTo>
                    <a:pt x="429" y="3308"/>
                    <a:pt x="242" y="3190"/>
                    <a:pt x="157" y="3137"/>
                  </a:cubicBezTo>
                  <a:cubicBezTo>
                    <a:pt x="140" y="3126"/>
                    <a:pt x="124" y="3122"/>
                    <a:pt x="109" y="3122"/>
                  </a:cubicBezTo>
                  <a:cubicBezTo>
                    <a:pt x="43" y="3122"/>
                    <a:pt x="1" y="3207"/>
                    <a:pt x="59" y="3264"/>
                  </a:cubicBezTo>
                  <a:cubicBezTo>
                    <a:pt x="209" y="3410"/>
                    <a:pt x="476" y="3550"/>
                    <a:pt x="726" y="3550"/>
                  </a:cubicBezTo>
                  <a:cubicBezTo>
                    <a:pt x="741" y="3550"/>
                    <a:pt x="756" y="3549"/>
                    <a:pt x="770" y="3548"/>
                  </a:cubicBezTo>
                  <a:cubicBezTo>
                    <a:pt x="1229" y="3515"/>
                    <a:pt x="924" y="988"/>
                    <a:pt x="721" y="41"/>
                  </a:cubicBezTo>
                  <a:cubicBezTo>
                    <a:pt x="715" y="13"/>
                    <a:pt x="694"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475;p70">
              <a:extLst>
                <a:ext uri="{FF2B5EF4-FFF2-40B4-BE49-F238E27FC236}">
                  <a16:creationId xmlns:a16="http://schemas.microsoft.com/office/drawing/2014/main" id="{C9884860-A2EC-1B8E-56DB-E1D7C54591DA}"/>
                </a:ext>
              </a:extLst>
            </p:cNvPr>
            <p:cNvSpPr/>
            <p:nvPr/>
          </p:nvSpPr>
          <p:spPr>
            <a:xfrm>
              <a:off x="-6289675" y="1565975"/>
              <a:ext cx="49175" cy="35050"/>
            </a:xfrm>
            <a:custGeom>
              <a:avLst/>
              <a:gdLst/>
              <a:ahLst/>
              <a:cxnLst/>
              <a:rect l="l" t="t" r="r" b="b"/>
              <a:pathLst>
                <a:path w="1967" h="1402" extrusionOk="0">
                  <a:moveTo>
                    <a:pt x="461" y="0"/>
                  </a:moveTo>
                  <a:cubicBezTo>
                    <a:pt x="262" y="0"/>
                    <a:pt x="117" y="142"/>
                    <a:pt x="45" y="314"/>
                  </a:cubicBezTo>
                  <a:lnTo>
                    <a:pt x="45" y="324"/>
                  </a:lnTo>
                  <a:cubicBezTo>
                    <a:pt x="29" y="368"/>
                    <a:pt x="17" y="413"/>
                    <a:pt x="11" y="459"/>
                  </a:cubicBezTo>
                  <a:cubicBezTo>
                    <a:pt x="5" y="477"/>
                    <a:pt x="10" y="491"/>
                    <a:pt x="4" y="510"/>
                  </a:cubicBezTo>
                  <a:cubicBezTo>
                    <a:pt x="1" y="550"/>
                    <a:pt x="4" y="592"/>
                    <a:pt x="10" y="633"/>
                  </a:cubicBezTo>
                  <a:cubicBezTo>
                    <a:pt x="65" y="957"/>
                    <a:pt x="387" y="1195"/>
                    <a:pt x="687" y="1303"/>
                  </a:cubicBezTo>
                  <a:cubicBezTo>
                    <a:pt x="842" y="1357"/>
                    <a:pt x="1038" y="1401"/>
                    <a:pt x="1229" y="1401"/>
                  </a:cubicBezTo>
                  <a:cubicBezTo>
                    <a:pt x="1343" y="1401"/>
                    <a:pt x="1455" y="1385"/>
                    <a:pt x="1555" y="1346"/>
                  </a:cubicBezTo>
                  <a:cubicBezTo>
                    <a:pt x="1618" y="1323"/>
                    <a:pt x="1675" y="1288"/>
                    <a:pt x="1726" y="1246"/>
                  </a:cubicBezTo>
                  <a:cubicBezTo>
                    <a:pt x="1780" y="1201"/>
                    <a:pt x="1825" y="1146"/>
                    <a:pt x="1855" y="1083"/>
                  </a:cubicBezTo>
                  <a:cubicBezTo>
                    <a:pt x="1885" y="1040"/>
                    <a:pt x="1906" y="992"/>
                    <a:pt x="1918" y="939"/>
                  </a:cubicBezTo>
                  <a:cubicBezTo>
                    <a:pt x="1967" y="773"/>
                    <a:pt x="1937" y="588"/>
                    <a:pt x="1769" y="461"/>
                  </a:cubicBezTo>
                  <a:cubicBezTo>
                    <a:pt x="1536" y="282"/>
                    <a:pt x="1341" y="332"/>
                    <a:pt x="1082" y="271"/>
                  </a:cubicBezTo>
                  <a:cubicBezTo>
                    <a:pt x="894" y="224"/>
                    <a:pt x="774" y="66"/>
                    <a:pt x="566" y="13"/>
                  </a:cubicBezTo>
                  <a:cubicBezTo>
                    <a:pt x="530" y="4"/>
                    <a:pt x="495"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476;p70">
              <a:extLst>
                <a:ext uri="{FF2B5EF4-FFF2-40B4-BE49-F238E27FC236}">
                  <a16:creationId xmlns:a16="http://schemas.microsoft.com/office/drawing/2014/main" id="{2621DD89-BE46-F199-0088-2C52F14FC981}"/>
                </a:ext>
              </a:extLst>
            </p:cNvPr>
            <p:cNvSpPr/>
            <p:nvPr/>
          </p:nvSpPr>
          <p:spPr>
            <a:xfrm>
              <a:off x="-6289450" y="1579175"/>
              <a:ext cx="38675" cy="21850"/>
            </a:xfrm>
            <a:custGeom>
              <a:avLst/>
              <a:gdLst/>
              <a:ahLst/>
              <a:cxnLst/>
              <a:rect l="l" t="t" r="r" b="b"/>
              <a:pathLst>
                <a:path w="1547" h="874" extrusionOk="0">
                  <a:moveTo>
                    <a:pt x="482" y="1"/>
                  </a:moveTo>
                  <a:cubicBezTo>
                    <a:pt x="316" y="1"/>
                    <a:pt x="152" y="36"/>
                    <a:pt x="1" y="105"/>
                  </a:cubicBezTo>
                  <a:cubicBezTo>
                    <a:pt x="56" y="429"/>
                    <a:pt x="378" y="667"/>
                    <a:pt x="678" y="775"/>
                  </a:cubicBezTo>
                  <a:cubicBezTo>
                    <a:pt x="833" y="829"/>
                    <a:pt x="1029" y="874"/>
                    <a:pt x="1220" y="874"/>
                  </a:cubicBezTo>
                  <a:cubicBezTo>
                    <a:pt x="1334" y="874"/>
                    <a:pt x="1447" y="858"/>
                    <a:pt x="1546" y="818"/>
                  </a:cubicBezTo>
                  <a:cubicBezTo>
                    <a:pt x="1488" y="385"/>
                    <a:pt x="1076" y="31"/>
                    <a:pt x="556" y="3"/>
                  </a:cubicBezTo>
                  <a:cubicBezTo>
                    <a:pt x="531" y="1"/>
                    <a:pt x="50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477;p70">
              <a:extLst>
                <a:ext uri="{FF2B5EF4-FFF2-40B4-BE49-F238E27FC236}">
                  <a16:creationId xmlns:a16="http://schemas.microsoft.com/office/drawing/2014/main" id="{15A62B00-BDFD-4350-5B6A-3954C6555337}"/>
                </a:ext>
              </a:extLst>
            </p:cNvPr>
            <p:cNvSpPr/>
            <p:nvPr/>
          </p:nvSpPr>
          <p:spPr>
            <a:xfrm>
              <a:off x="-6492700" y="1309850"/>
              <a:ext cx="346975" cy="216550"/>
            </a:xfrm>
            <a:custGeom>
              <a:avLst/>
              <a:gdLst/>
              <a:ahLst/>
              <a:cxnLst/>
              <a:rect l="l" t="t" r="r" b="b"/>
              <a:pathLst>
                <a:path w="13879" h="8662" extrusionOk="0">
                  <a:moveTo>
                    <a:pt x="9451" y="1"/>
                  </a:moveTo>
                  <a:cubicBezTo>
                    <a:pt x="7537" y="1"/>
                    <a:pt x="5219" y="502"/>
                    <a:pt x="3595" y="1025"/>
                  </a:cubicBezTo>
                  <a:cubicBezTo>
                    <a:pt x="3595" y="1025"/>
                    <a:pt x="3511" y="1017"/>
                    <a:pt x="3372" y="1017"/>
                  </a:cubicBezTo>
                  <a:cubicBezTo>
                    <a:pt x="2822" y="1017"/>
                    <a:pt x="1402" y="1135"/>
                    <a:pt x="780" y="2301"/>
                  </a:cubicBezTo>
                  <a:cubicBezTo>
                    <a:pt x="0" y="3763"/>
                    <a:pt x="1088" y="8658"/>
                    <a:pt x="2197" y="8661"/>
                  </a:cubicBezTo>
                  <a:cubicBezTo>
                    <a:pt x="2198" y="8661"/>
                    <a:pt x="2198" y="8661"/>
                    <a:pt x="2199" y="8661"/>
                  </a:cubicBezTo>
                  <a:cubicBezTo>
                    <a:pt x="3368" y="8661"/>
                    <a:pt x="4292" y="6141"/>
                    <a:pt x="4292" y="6141"/>
                  </a:cubicBezTo>
                  <a:cubicBezTo>
                    <a:pt x="10059" y="5522"/>
                    <a:pt x="11098" y="2925"/>
                    <a:pt x="11098" y="2925"/>
                  </a:cubicBezTo>
                  <a:cubicBezTo>
                    <a:pt x="11098" y="2925"/>
                    <a:pt x="12014" y="4962"/>
                    <a:pt x="12845" y="4962"/>
                  </a:cubicBezTo>
                  <a:cubicBezTo>
                    <a:pt x="12900" y="4962"/>
                    <a:pt x="12955" y="4953"/>
                    <a:pt x="13009" y="4934"/>
                  </a:cubicBezTo>
                  <a:cubicBezTo>
                    <a:pt x="13878" y="4624"/>
                    <a:pt x="13344" y="1571"/>
                    <a:pt x="12298" y="705"/>
                  </a:cubicBezTo>
                  <a:cubicBezTo>
                    <a:pt x="11685" y="196"/>
                    <a:pt x="10647" y="1"/>
                    <a:pt x="9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478;p70">
              <a:extLst>
                <a:ext uri="{FF2B5EF4-FFF2-40B4-BE49-F238E27FC236}">
                  <a16:creationId xmlns:a16="http://schemas.microsoft.com/office/drawing/2014/main" id="{397E781E-7172-11FF-7803-DBFEC03DE625}"/>
                </a:ext>
              </a:extLst>
            </p:cNvPr>
            <p:cNvSpPr/>
            <p:nvPr/>
          </p:nvSpPr>
          <p:spPr>
            <a:xfrm>
              <a:off x="-6502425" y="1488350"/>
              <a:ext cx="94000" cy="82500"/>
            </a:xfrm>
            <a:custGeom>
              <a:avLst/>
              <a:gdLst/>
              <a:ahLst/>
              <a:cxnLst/>
              <a:rect l="l" t="t" r="r" b="b"/>
              <a:pathLst>
                <a:path w="3760" h="3300" extrusionOk="0">
                  <a:moveTo>
                    <a:pt x="2227" y="0"/>
                  </a:moveTo>
                  <a:cubicBezTo>
                    <a:pt x="2134" y="0"/>
                    <a:pt x="2037" y="7"/>
                    <a:pt x="1937" y="20"/>
                  </a:cubicBezTo>
                  <a:cubicBezTo>
                    <a:pt x="564" y="207"/>
                    <a:pt x="0" y="2359"/>
                    <a:pt x="1664" y="3144"/>
                  </a:cubicBezTo>
                  <a:cubicBezTo>
                    <a:pt x="1914" y="3261"/>
                    <a:pt x="2189" y="3300"/>
                    <a:pt x="2443" y="3300"/>
                  </a:cubicBezTo>
                  <a:cubicBezTo>
                    <a:pt x="2928" y="3300"/>
                    <a:pt x="3334" y="3159"/>
                    <a:pt x="3334" y="3159"/>
                  </a:cubicBezTo>
                  <a:lnTo>
                    <a:pt x="3759" y="700"/>
                  </a:lnTo>
                  <a:cubicBezTo>
                    <a:pt x="3759" y="700"/>
                    <a:pt x="3211" y="0"/>
                    <a:pt x="22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479;p70">
              <a:extLst>
                <a:ext uri="{FF2B5EF4-FFF2-40B4-BE49-F238E27FC236}">
                  <a16:creationId xmlns:a16="http://schemas.microsoft.com/office/drawing/2014/main" id="{3E497AB0-862C-3E06-1367-F9D5DD8C7ECA}"/>
                </a:ext>
              </a:extLst>
            </p:cNvPr>
            <p:cNvSpPr/>
            <p:nvPr/>
          </p:nvSpPr>
          <p:spPr>
            <a:xfrm>
              <a:off x="-6469075" y="1504850"/>
              <a:ext cx="40775" cy="52500"/>
            </a:xfrm>
            <a:custGeom>
              <a:avLst/>
              <a:gdLst/>
              <a:ahLst/>
              <a:cxnLst/>
              <a:rect l="l" t="t" r="r" b="b"/>
              <a:pathLst>
                <a:path w="1631" h="2100" extrusionOk="0">
                  <a:moveTo>
                    <a:pt x="458" y="1"/>
                  </a:moveTo>
                  <a:cubicBezTo>
                    <a:pt x="426" y="1"/>
                    <a:pt x="406" y="49"/>
                    <a:pt x="442" y="62"/>
                  </a:cubicBezTo>
                  <a:cubicBezTo>
                    <a:pt x="1045" y="272"/>
                    <a:pt x="1228" y="1030"/>
                    <a:pt x="1262" y="1523"/>
                  </a:cubicBezTo>
                  <a:cubicBezTo>
                    <a:pt x="1071" y="1401"/>
                    <a:pt x="832" y="1317"/>
                    <a:pt x="605" y="1317"/>
                  </a:cubicBezTo>
                  <a:cubicBezTo>
                    <a:pt x="374" y="1317"/>
                    <a:pt x="156" y="1403"/>
                    <a:pt x="10" y="1622"/>
                  </a:cubicBezTo>
                  <a:cubicBezTo>
                    <a:pt x="0" y="1635"/>
                    <a:pt x="11" y="1651"/>
                    <a:pt x="25" y="1651"/>
                  </a:cubicBezTo>
                  <a:cubicBezTo>
                    <a:pt x="29" y="1651"/>
                    <a:pt x="32" y="1650"/>
                    <a:pt x="35" y="1649"/>
                  </a:cubicBezTo>
                  <a:cubicBezTo>
                    <a:pt x="153" y="1579"/>
                    <a:pt x="291" y="1548"/>
                    <a:pt x="430" y="1548"/>
                  </a:cubicBezTo>
                  <a:cubicBezTo>
                    <a:pt x="775" y="1548"/>
                    <a:pt x="1135" y="1736"/>
                    <a:pt x="1261" y="1994"/>
                  </a:cubicBezTo>
                  <a:cubicBezTo>
                    <a:pt x="1295" y="2065"/>
                    <a:pt x="1333" y="2099"/>
                    <a:pt x="1370" y="2099"/>
                  </a:cubicBezTo>
                  <a:cubicBezTo>
                    <a:pt x="1451" y="2099"/>
                    <a:pt x="1529" y="1934"/>
                    <a:pt x="1559" y="1644"/>
                  </a:cubicBezTo>
                  <a:cubicBezTo>
                    <a:pt x="1631" y="962"/>
                    <a:pt x="1237" y="65"/>
                    <a:pt x="460" y="1"/>
                  </a:cubicBezTo>
                  <a:cubicBezTo>
                    <a:pt x="459" y="1"/>
                    <a:pt x="459"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480;p70">
              <a:extLst>
                <a:ext uri="{FF2B5EF4-FFF2-40B4-BE49-F238E27FC236}">
                  <a16:creationId xmlns:a16="http://schemas.microsoft.com/office/drawing/2014/main" id="{EBA05955-8A58-1A88-FD3A-D0185C73F154}"/>
                </a:ext>
              </a:extLst>
            </p:cNvPr>
            <p:cNvSpPr/>
            <p:nvPr/>
          </p:nvSpPr>
          <p:spPr>
            <a:xfrm>
              <a:off x="-6245475" y="1805275"/>
              <a:ext cx="66375" cy="252675"/>
            </a:xfrm>
            <a:custGeom>
              <a:avLst/>
              <a:gdLst/>
              <a:ahLst/>
              <a:cxnLst/>
              <a:rect l="l" t="t" r="r" b="b"/>
              <a:pathLst>
                <a:path w="2655" h="10107" extrusionOk="0">
                  <a:moveTo>
                    <a:pt x="90" y="0"/>
                  </a:moveTo>
                  <a:cubicBezTo>
                    <a:pt x="44" y="0"/>
                    <a:pt x="0" y="43"/>
                    <a:pt x="30" y="93"/>
                  </a:cubicBezTo>
                  <a:cubicBezTo>
                    <a:pt x="922" y="1638"/>
                    <a:pt x="1897" y="3245"/>
                    <a:pt x="2200" y="5030"/>
                  </a:cubicBezTo>
                  <a:cubicBezTo>
                    <a:pt x="2553" y="7112"/>
                    <a:pt x="1326" y="8472"/>
                    <a:pt x="124" y="9976"/>
                  </a:cubicBezTo>
                  <a:cubicBezTo>
                    <a:pt x="76" y="10035"/>
                    <a:pt x="137" y="10106"/>
                    <a:pt x="199" y="10106"/>
                  </a:cubicBezTo>
                  <a:cubicBezTo>
                    <a:pt x="217" y="10106"/>
                    <a:pt x="234" y="10101"/>
                    <a:pt x="250" y="10087"/>
                  </a:cubicBezTo>
                  <a:cubicBezTo>
                    <a:pt x="1469" y="8993"/>
                    <a:pt x="2655" y="7589"/>
                    <a:pt x="2598" y="5855"/>
                  </a:cubicBezTo>
                  <a:cubicBezTo>
                    <a:pt x="2530" y="3743"/>
                    <a:pt x="1231" y="1757"/>
                    <a:pt x="148" y="34"/>
                  </a:cubicBezTo>
                  <a:cubicBezTo>
                    <a:pt x="133" y="10"/>
                    <a:pt x="111" y="0"/>
                    <a:pt x="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481;p70">
              <a:extLst>
                <a:ext uri="{FF2B5EF4-FFF2-40B4-BE49-F238E27FC236}">
                  <a16:creationId xmlns:a16="http://schemas.microsoft.com/office/drawing/2014/main" id="{9B47CDB2-2C90-A8E5-ED80-8B4120739532}"/>
                </a:ext>
              </a:extLst>
            </p:cNvPr>
            <p:cNvSpPr/>
            <p:nvPr/>
          </p:nvSpPr>
          <p:spPr>
            <a:xfrm>
              <a:off x="-6519450" y="2033850"/>
              <a:ext cx="209850" cy="41825"/>
            </a:xfrm>
            <a:custGeom>
              <a:avLst/>
              <a:gdLst/>
              <a:ahLst/>
              <a:cxnLst/>
              <a:rect l="l" t="t" r="r" b="b"/>
              <a:pathLst>
                <a:path w="8394" h="1673" extrusionOk="0">
                  <a:moveTo>
                    <a:pt x="134" y="0"/>
                  </a:moveTo>
                  <a:cubicBezTo>
                    <a:pt x="52" y="0"/>
                    <a:pt x="1" y="119"/>
                    <a:pt x="80" y="185"/>
                  </a:cubicBezTo>
                  <a:cubicBezTo>
                    <a:pt x="1280" y="1185"/>
                    <a:pt x="2724" y="1672"/>
                    <a:pt x="4169" y="1672"/>
                  </a:cubicBezTo>
                  <a:cubicBezTo>
                    <a:pt x="5662" y="1672"/>
                    <a:pt x="7156" y="1152"/>
                    <a:pt x="8385" y="139"/>
                  </a:cubicBezTo>
                  <a:cubicBezTo>
                    <a:pt x="8394" y="131"/>
                    <a:pt x="8387" y="117"/>
                    <a:pt x="8378" y="117"/>
                  </a:cubicBezTo>
                  <a:cubicBezTo>
                    <a:pt x="8376" y="117"/>
                    <a:pt x="8374" y="118"/>
                    <a:pt x="8371" y="119"/>
                  </a:cubicBezTo>
                  <a:cubicBezTo>
                    <a:pt x="7117" y="935"/>
                    <a:pt x="5753" y="1332"/>
                    <a:pt x="4390" y="1332"/>
                  </a:cubicBezTo>
                  <a:cubicBezTo>
                    <a:pt x="2945" y="1332"/>
                    <a:pt x="1501" y="886"/>
                    <a:pt x="192" y="19"/>
                  </a:cubicBezTo>
                  <a:cubicBezTo>
                    <a:pt x="172" y="6"/>
                    <a:pt x="152" y="0"/>
                    <a:pt x="134" y="0"/>
                  </a:cubicBezTo>
                  <a:close/>
                </a:path>
              </a:pathLst>
            </a:custGeom>
            <a:solidFill>
              <a:srgbClr val="738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482;p70">
              <a:extLst>
                <a:ext uri="{FF2B5EF4-FFF2-40B4-BE49-F238E27FC236}">
                  <a16:creationId xmlns:a16="http://schemas.microsoft.com/office/drawing/2014/main" id="{1DDDDBC2-8110-1C90-1715-D7115840317B}"/>
                </a:ext>
              </a:extLst>
            </p:cNvPr>
            <p:cNvSpPr/>
            <p:nvPr/>
          </p:nvSpPr>
          <p:spPr>
            <a:xfrm>
              <a:off x="-6320775" y="2044075"/>
              <a:ext cx="43700" cy="15025"/>
            </a:xfrm>
            <a:custGeom>
              <a:avLst/>
              <a:gdLst/>
              <a:ahLst/>
              <a:cxnLst/>
              <a:rect l="l" t="t" r="r" b="b"/>
              <a:pathLst>
                <a:path w="1748" h="601" extrusionOk="0">
                  <a:moveTo>
                    <a:pt x="1681" y="1"/>
                  </a:moveTo>
                  <a:cubicBezTo>
                    <a:pt x="1678" y="1"/>
                    <a:pt x="1674" y="1"/>
                    <a:pt x="1670" y="2"/>
                  </a:cubicBezTo>
                  <a:cubicBezTo>
                    <a:pt x="1146" y="95"/>
                    <a:pt x="555" y="188"/>
                    <a:pt x="79" y="435"/>
                  </a:cubicBezTo>
                  <a:cubicBezTo>
                    <a:pt x="0" y="476"/>
                    <a:pt x="33" y="601"/>
                    <a:pt x="114" y="601"/>
                  </a:cubicBezTo>
                  <a:cubicBezTo>
                    <a:pt x="121" y="601"/>
                    <a:pt x="128" y="600"/>
                    <a:pt x="136" y="598"/>
                  </a:cubicBezTo>
                  <a:cubicBezTo>
                    <a:pt x="661" y="462"/>
                    <a:pt x="1159" y="231"/>
                    <a:pt x="1689" y="96"/>
                  </a:cubicBezTo>
                  <a:cubicBezTo>
                    <a:pt x="1748" y="84"/>
                    <a:pt x="1735" y="1"/>
                    <a:pt x="1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483;p70">
              <a:extLst>
                <a:ext uri="{FF2B5EF4-FFF2-40B4-BE49-F238E27FC236}">
                  <a16:creationId xmlns:a16="http://schemas.microsoft.com/office/drawing/2014/main" id="{B3AF99E0-9775-67CE-739C-10A8056C9284}"/>
                </a:ext>
              </a:extLst>
            </p:cNvPr>
            <p:cNvSpPr/>
            <p:nvPr/>
          </p:nvSpPr>
          <p:spPr>
            <a:xfrm>
              <a:off x="-6449050" y="1710800"/>
              <a:ext cx="182325" cy="91525"/>
            </a:xfrm>
            <a:custGeom>
              <a:avLst/>
              <a:gdLst/>
              <a:ahLst/>
              <a:cxnLst/>
              <a:rect l="l" t="t" r="r" b="b"/>
              <a:pathLst>
                <a:path w="7293" h="3661" extrusionOk="0">
                  <a:moveTo>
                    <a:pt x="5496" y="0"/>
                  </a:moveTo>
                  <a:cubicBezTo>
                    <a:pt x="5476" y="0"/>
                    <a:pt x="5459" y="22"/>
                    <a:pt x="5473" y="43"/>
                  </a:cubicBezTo>
                  <a:cubicBezTo>
                    <a:pt x="5689" y="353"/>
                    <a:pt x="5913" y="647"/>
                    <a:pt x="6088" y="983"/>
                  </a:cubicBezTo>
                  <a:cubicBezTo>
                    <a:pt x="6477" y="1728"/>
                    <a:pt x="6528" y="2431"/>
                    <a:pt x="6165" y="2880"/>
                  </a:cubicBezTo>
                  <a:cubicBezTo>
                    <a:pt x="5875" y="3239"/>
                    <a:pt x="5398" y="3430"/>
                    <a:pt x="4694" y="3430"/>
                  </a:cubicBezTo>
                  <a:cubicBezTo>
                    <a:pt x="4577" y="3430"/>
                    <a:pt x="4454" y="3425"/>
                    <a:pt x="4324" y="3414"/>
                  </a:cubicBezTo>
                  <a:cubicBezTo>
                    <a:pt x="4026" y="3389"/>
                    <a:pt x="3734" y="3295"/>
                    <a:pt x="3450" y="3209"/>
                  </a:cubicBezTo>
                  <a:cubicBezTo>
                    <a:pt x="2250" y="2852"/>
                    <a:pt x="1205" y="2199"/>
                    <a:pt x="135" y="1563"/>
                  </a:cubicBezTo>
                  <a:cubicBezTo>
                    <a:pt x="123" y="1556"/>
                    <a:pt x="111" y="1553"/>
                    <a:pt x="100" y="1553"/>
                  </a:cubicBezTo>
                  <a:cubicBezTo>
                    <a:pt x="44" y="1553"/>
                    <a:pt x="1" y="1624"/>
                    <a:pt x="59" y="1665"/>
                  </a:cubicBezTo>
                  <a:cubicBezTo>
                    <a:pt x="1225" y="2492"/>
                    <a:pt x="3000" y="3660"/>
                    <a:pt x="4596" y="3660"/>
                  </a:cubicBezTo>
                  <a:cubicBezTo>
                    <a:pt x="4874" y="3660"/>
                    <a:pt x="5146" y="3625"/>
                    <a:pt x="5409" y="3546"/>
                  </a:cubicBezTo>
                  <a:cubicBezTo>
                    <a:pt x="7293" y="2981"/>
                    <a:pt x="6494" y="1019"/>
                    <a:pt x="5517" y="10"/>
                  </a:cubicBezTo>
                  <a:cubicBezTo>
                    <a:pt x="5510" y="3"/>
                    <a:pt x="5503" y="0"/>
                    <a:pt x="5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484;p70">
              <a:extLst>
                <a:ext uri="{FF2B5EF4-FFF2-40B4-BE49-F238E27FC236}">
                  <a16:creationId xmlns:a16="http://schemas.microsoft.com/office/drawing/2014/main" id="{57FDE072-D165-FC7D-5492-2923944CC65E}"/>
                </a:ext>
              </a:extLst>
            </p:cNvPr>
            <p:cNvSpPr/>
            <p:nvPr/>
          </p:nvSpPr>
          <p:spPr>
            <a:xfrm>
              <a:off x="-6278775" y="1557275"/>
              <a:ext cx="197950" cy="160125"/>
            </a:xfrm>
            <a:custGeom>
              <a:avLst/>
              <a:gdLst/>
              <a:ahLst/>
              <a:cxnLst/>
              <a:rect l="l" t="t" r="r" b="b"/>
              <a:pathLst>
                <a:path w="7918" h="6405" extrusionOk="0">
                  <a:moveTo>
                    <a:pt x="6752" y="0"/>
                  </a:moveTo>
                  <a:lnTo>
                    <a:pt x="0" y="3288"/>
                  </a:lnTo>
                  <a:cubicBezTo>
                    <a:pt x="0" y="3288"/>
                    <a:pt x="2313" y="6405"/>
                    <a:pt x="3380" y="6405"/>
                  </a:cubicBezTo>
                  <a:cubicBezTo>
                    <a:pt x="3450" y="6405"/>
                    <a:pt x="3514" y="6392"/>
                    <a:pt x="3572" y="6363"/>
                  </a:cubicBezTo>
                  <a:lnTo>
                    <a:pt x="5271" y="5536"/>
                  </a:lnTo>
                  <a:lnTo>
                    <a:pt x="6971" y="4708"/>
                  </a:lnTo>
                  <a:cubicBezTo>
                    <a:pt x="7918" y="4247"/>
                    <a:pt x="6752" y="0"/>
                    <a:pt x="6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485;p70">
              <a:extLst>
                <a:ext uri="{FF2B5EF4-FFF2-40B4-BE49-F238E27FC236}">
                  <a16:creationId xmlns:a16="http://schemas.microsoft.com/office/drawing/2014/main" id="{3B6D9529-B30E-605E-957F-316309E85B26}"/>
                </a:ext>
              </a:extLst>
            </p:cNvPr>
            <p:cNvSpPr/>
            <p:nvPr/>
          </p:nvSpPr>
          <p:spPr>
            <a:xfrm>
              <a:off x="-6303750" y="1647175"/>
              <a:ext cx="95025" cy="75675"/>
            </a:xfrm>
            <a:custGeom>
              <a:avLst/>
              <a:gdLst/>
              <a:ahLst/>
              <a:cxnLst/>
              <a:rect l="l" t="t" r="r" b="b"/>
              <a:pathLst>
                <a:path w="3801" h="3027" extrusionOk="0">
                  <a:moveTo>
                    <a:pt x="1769" y="1"/>
                  </a:moveTo>
                  <a:cubicBezTo>
                    <a:pt x="1358" y="1"/>
                    <a:pt x="504" y="105"/>
                    <a:pt x="191" y="931"/>
                  </a:cubicBezTo>
                  <a:cubicBezTo>
                    <a:pt x="1" y="1433"/>
                    <a:pt x="243" y="2072"/>
                    <a:pt x="794" y="2519"/>
                  </a:cubicBezTo>
                  <a:cubicBezTo>
                    <a:pt x="1152" y="2811"/>
                    <a:pt x="1659" y="3027"/>
                    <a:pt x="2251" y="3027"/>
                  </a:cubicBezTo>
                  <a:cubicBezTo>
                    <a:pt x="2623" y="3027"/>
                    <a:pt x="3028" y="2942"/>
                    <a:pt x="3450" y="2736"/>
                  </a:cubicBezTo>
                  <a:cubicBezTo>
                    <a:pt x="3570" y="2676"/>
                    <a:pt x="3687" y="2610"/>
                    <a:pt x="3800" y="2539"/>
                  </a:cubicBezTo>
                  <a:lnTo>
                    <a:pt x="3443" y="1976"/>
                  </a:lnTo>
                  <a:cubicBezTo>
                    <a:pt x="2989" y="2265"/>
                    <a:pt x="2587" y="2362"/>
                    <a:pt x="2252" y="2362"/>
                  </a:cubicBezTo>
                  <a:cubicBezTo>
                    <a:pt x="1718" y="2362"/>
                    <a:pt x="1352" y="2115"/>
                    <a:pt x="1214" y="2003"/>
                  </a:cubicBezTo>
                  <a:cubicBezTo>
                    <a:pt x="858" y="1712"/>
                    <a:pt x="743" y="1356"/>
                    <a:pt x="813" y="1168"/>
                  </a:cubicBezTo>
                  <a:cubicBezTo>
                    <a:pt x="981" y="725"/>
                    <a:pt x="1495" y="666"/>
                    <a:pt x="1757" y="666"/>
                  </a:cubicBezTo>
                  <a:cubicBezTo>
                    <a:pt x="1845" y="666"/>
                    <a:pt x="1905" y="673"/>
                    <a:pt x="1913" y="674"/>
                  </a:cubicBezTo>
                  <a:lnTo>
                    <a:pt x="1996" y="12"/>
                  </a:lnTo>
                  <a:cubicBezTo>
                    <a:pt x="1982" y="11"/>
                    <a:pt x="1897"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486;p70">
              <a:extLst>
                <a:ext uri="{FF2B5EF4-FFF2-40B4-BE49-F238E27FC236}">
                  <a16:creationId xmlns:a16="http://schemas.microsoft.com/office/drawing/2014/main" id="{5C693BE7-EAA4-9442-3F50-B1F478CCE48B}"/>
                </a:ext>
              </a:extLst>
            </p:cNvPr>
            <p:cNvSpPr/>
            <p:nvPr/>
          </p:nvSpPr>
          <p:spPr>
            <a:xfrm>
              <a:off x="-6609550" y="1759650"/>
              <a:ext cx="353575" cy="421125"/>
            </a:xfrm>
            <a:custGeom>
              <a:avLst/>
              <a:gdLst/>
              <a:ahLst/>
              <a:cxnLst/>
              <a:rect l="l" t="t" r="r" b="b"/>
              <a:pathLst>
                <a:path w="14143" h="16845" extrusionOk="0">
                  <a:moveTo>
                    <a:pt x="11355" y="1"/>
                  </a:moveTo>
                  <a:cubicBezTo>
                    <a:pt x="11088" y="1"/>
                    <a:pt x="10832" y="47"/>
                    <a:pt x="10602" y="144"/>
                  </a:cubicBezTo>
                  <a:cubicBezTo>
                    <a:pt x="9285" y="697"/>
                    <a:pt x="7637" y="7147"/>
                    <a:pt x="6967" y="7255"/>
                  </a:cubicBezTo>
                  <a:cubicBezTo>
                    <a:pt x="6964" y="7255"/>
                    <a:pt x="6962" y="7255"/>
                    <a:pt x="6960" y="7255"/>
                  </a:cubicBezTo>
                  <a:cubicBezTo>
                    <a:pt x="6587" y="7255"/>
                    <a:pt x="6477" y="2380"/>
                    <a:pt x="4950" y="1312"/>
                  </a:cubicBezTo>
                  <a:cubicBezTo>
                    <a:pt x="4260" y="831"/>
                    <a:pt x="3602" y="603"/>
                    <a:pt x="3015" y="603"/>
                  </a:cubicBezTo>
                  <a:cubicBezTo>
                    <a:pt x="1148" y="603"/>
                    <a:pt x="1" y="2912"/>
                    <a:pt x="858" y="6743"/>
                  </a:cubicBezTo>
                  <a:cubicBezTo>
                    <a:pt x="2211" y="12777"/>
                    <a:pt x="4559" y="16780"/>
                    <a:pt x="6452" y="16844"/>
                  </a:cubicBezTo>
                  <a:cubicBezTo>
                    <a:pt x="6461" y="16845"/>
                    <a:pt x="6470" y="16845"/>
                    <a:pt x="6479" y="16845"/>
                  </a:cubicBezTo>
                  <a:cubicBezTo>
                    <a:pt x="9078" y="16845"/>
                    <a:pt x="14142" y="4171"/>
                    <a:pt x="14120" y="2447"/>
                  </a:cubicBezTo>
                  <a:cubicBezTo>
                    <a:pt x="14100" y="1018"/>
                    <a:pt x="12613" y="1"/>
                    <a:pt x="11355" y="1"/>
                  </a:cubicBezTo>
                  <a:close/>
                </a:path>
              </a:pathLst>
            </a:custGeom>
            <a:solidFill>
              <a:srgbClr val="F7D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487;p70">
              <a:extLst>
                <a:ext uri="{FF2B5EF4-FFF2-40B4-BE49-F238E27FC236}">
                  <a16:creationId xmlns:a16="http://schemas.microsoft.com/office/drawing/2014/main" id="{2DC2217C-5B6D-7380-4DF7-670B13064BFE}"/>
                </a:ext>
              </a:extLst>
            </p:cNvPr>
            <p:cNvSpPr/>
            <p:nvPr/>
          </p:nvSpPr>
          <p:spPr>
            <a:xfrm>
              <a:off x="-6362850" y="1661225"/>
              <a:ext cx="150825" cy="174375"/>
            </a:xfrm>
            <a:custGeom>
              <a:avLst/>
              <a:gdLst/>
              <a:ahLst/>
              <a:cxnLst/>
              <a:rect l="l" t="t" r="r" b="b"/>
              <a:pathLst>
                <a:path w="6033" h="6975" extrusionOk="0">
                  <a:moveTo>
                    <a:pt x="4110" y="1"/>
                  </a:moveTo>
                  <a:cubicBezTo>
                    <a:pt x="4057" y="1"/>
                    <a:pt x="4018" y="6"/>
                    <a:pt x="3999" y="19"/>
                  </a:cubicBezTo>
                  <a:cubicBezTo>
                    <a:pt x="3837" y="128"/>
                    <a:pt x="1266" y="1372"/>
                    <a:pt x="904" y="2029"/>
                  </a:cubicBezTo>
                  <a:cubicBezTo>
                    <a:pt x="544" y="2686"/>
                    <a:pt x="258" y="4751"/>
                    <a:pt x="0" y="5246"/>
                  </a:cubicBezTo>
                  <a:cubicBezTo>
                    <a:pt x="0" y="5246"/>
                    <a:pt x="2701" y="6975"/>
                    <a:pt x="3778" y="6975"/>
                  </a:cubicBezTo>
                  <a:cubicBezTo>
                    <a:pt x="3988" y="6975"/>
                    <a:pt x="4137" y="6908"/>
                    <a:pt x="4191" y="6750"/>
                  </a:cubicBezTo>
                  <a:cubicBezTo>
                    <a:pt x="4521" y="5785"/>
                    <a:pt x="5451" y="3579"/>
                    <a:pt x="5331" y="3178"/>
                  </a:cubicBezTo>
                  <a:cubicBezTo>
                    <a:pt x="5210" y="2777"/>
                    <a:pt x="5802" y="2170"/>
                    <a:pt x="5861" y="2032"/>
                  </a:cubicBezTo>
                  <a:cubicBezTo>
                    <a:pt x="5919" y="1894"/>
                    <a:pt x="6033" y="684"/>
                    <a:pt x="5876" y="492"/>
                  </a:cubicBezTo>
                  <a:cubicBezTo>
                    <a:pt x="5738" y="323"/>
                    <a:pt x="4510" y="1"/>
                    <a:pt x="4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488;p70">
              <a:extLst>
                <a:ext uri="{FF2B5EF4-FFF2-40B4-BE49-F238E27FC236}">
                  <a16:creationId xmlns:a16="http://schemas.microsoft.com/office/drawing/2014/main" id="{7C54A5BA-ECCD-F25A-0E16-2FCD318F65A2}"/>
                </a:ext>
              </a:extLst>
            </p:cNvPr>
            <p:cNvSpPr/>
            <p:nvPr/>
          </p:nvSpPr>
          <p:spPr>
            <a:xfrm>
              <a:off x="-6612800" y="1734825"/>
              <a:ext cx="384100" cy="470900"/>
            </a:xfrm>
            <a:custGeom>
              <a:avLst/>
              <a:gdLst/>
              <a:ahLst/>
              <a:cxnLst/>
              <a:rect l="l" t="t" r="r" b="b"/>
              <a:pathLst>
                <a:path w="15364" h="18836" extrusionOk="0">
                  <a:moveTo>
                    <a:pt x="3560" y="1"/>
                  </a:moveTo>
                  <a:cubicBezTo>
                    <a:pt x="1722" y="1"/>
                    <a:pt x="0" y="4071"/>
                    <a:pt x="231" y="6870"/>
                  </a:cubicBezTo>
                  <a:cubicBezTo>
                    <a:pt x="579" y="11104"/>
                    <a:pt x="4406" y="18836"/>
                    <a:pt x="6294" y="18836"/>
                  </a:cubicBezTo>
                  <a:cubicBezTo>
                    <a:pt x="6300" y="18836"/>
                    <a:pt x="6305" y="18836"/>
                    <a:pt x="6311" y="18835"/>
                  </a:cubicBezTo>
                  <a:cubicBezTo>
                    <a:pt x="9524" y="18755"/>
                    <a:pt x="15363" y="4798"/>
                    <a:pt x="15051" y="4327"/>
                  </a:cubicBezTo>
                  <a:cubicBezTo>
                    <a:pt x="14106" y="2904"/>
                    <a:pt x="10989" y="1579"/>
                    <a:pt x="9782" y="1579"/>
                  </a:cubicBezTo>
                  <a:cubicBezTo>
                    <a:pt x="9591" y="1579"/>
                    <a:pt x="9448" y="1612"/>
                    <a:pt x="9368" y="1683"/>
                  </a:cubicBezTo>
                  <a:cubicBezTo>
                    <a:pt x="8786" y="2202"/>
                    <a:pt x="7296" y="6940"/>
                    <a:pt x="7097" y="6986"/>
                  </a:cubicBezTo>
                  <a:cubicBezTo>
                    <a:pt x="7096" y="6987"/>
                    <a:pt x="7094" y="6987"/>
                    <a:pt x="7093" y="6987"/>
                  </a:cubicBezTo>
                  <a:cubicBezTo>
                    <a:pt x="6888" y="6987"/>
                    <a:pt x="6213" y="3394"/>
                    <a:pt x="5542" y="1912"/>
                  </a:cubicBezTo>
                  <a:cubicBezTo>
                    <a:pt x="4926" y="550"/>
                    <a:pt x="4235" y="1"/>
                    <a:pt x="3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489;p70">
              <a:extLst>
                <a:ext uri="{FF2B5EF4-FFF2-40B4-BE49-F238E27FC236}">
                  <a16:creationId xmlns:a16="http://schemas.microsoft.com/office/drawing/2014/main" id="{080F8ED8-8340-FDA0-4CED-AC43C3B30B5C}"/>
                </a:ext>
              </a:extLst>
            </p:cNvPr>
            <p:cNvSpPr/>
            <p:nvPr/>
          </p:nvSpPr>
          <p:spPr>
            <a:xfrm>
              <a:off x="-6474050" y="1860625"/>
              <a:ext cx="33350" cy="46625"/>
            </a:xfrm>
            <a:custGeom>
              <a:avLst/>
              <a:gdLst/>
              <a:ahLst/>
              <a:cxnLst/>
              <a:rect l="l" t="t" r="r" b="b"/>
              <a:pathLst>
                <a:path w="1334" h="1865" extrusionOk="0">
                  <a:moveTo>
                    <a:pt x="11" y="1"/>
                  </a:moveTo>
                  <a:cubicBezTo>
                    <a:pt x="6" y="1"/>
                    <a:pt x="0" y="7"/>
                    <a:pt x="4" y="12"/>
                  </a:cubicBezTo>
                  <a:cubicBezTo>
                    <a:pt x="384" y="631"/>
                    <a:pt x="752" y="1329"/>
                    <a:pt x="1259" y="1853"/>
                  </a:cubicBezTo>
                  <a:cubicBezTo>
                    <a:pt x="1267" y="1861"/>
                    <a:pt x="1277" y="1864"/>
                    <a:pt x="1285" y="1864"/>
                  </a:cubicBezTo>
                  <a:cubicBezTo>
                    <a:pt x="1311" y="1864"/>
                    <a:pt x="1334" y="1834"/>
                    <a:pt x="1319" y="1806"/>
                  </a:cubicBezTo>
                  <a:cubicBezTo>
                    <a:pt x="1001" y="1157"/>
                    <a:pt x="465" y="567"/>
                    <a:pt x="16" y="3"/>
                  </a:cubicBezTo>
                  <a:cubicBezTo>
                    <a:pt x="14" y="2"/>
                    <a:pt x="13" y="1"/>
                    <a:pt x="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490;p70">
              <a:extLst>
                <a:ext uri="{FF2B5EF4-FFF2-40B4-BE49-F238E27FC236}">
                  <a16:creationId xmlns:a16="http://schemas.microsoft.com/office/drawing/2014/main" id="{11441ED9-059C-DC51-AA04-4DA5B00C9834}"/>
                </a:ext>
              </a:extLst>
            </p:cNvPr>
            <p:cNvSpPr/>
            <p:nvPr/>
          </p:nvSpPr>
          <p:spPr>
            <a:xfrm>
              <a:off x="-6462775" y="1774800"/>
              <a:ext cx="102575" cy="185175"/>
            </a:xfrm>
            <a:custGeom>
              <a:avLst/>
              <a:gdLst/>
              <a:ahLst/>
              <a:cxnLst/>
              <a:rect l="l" t="t" r="r" b="b"/>
              <a:pathLst>
                <a:path w="4103" h="7407" extrusionOk="0">
                  <a:moveTo>
                    <a:pt x="3877" y="0"/>
                  </a:moveTo>
                  <a:cubicBezTo>
                    <a:pt x="2946" y="0"/>
                    <a:pt x="2573" y="1206"/>
                    <a:pt x="2271" y="1936"/>
                  </a:cubicBezTo>
                  <a:cubicBezTo>
                    <a:pt x="1863" y="2924"/>
                    <a:pt x="1483" y="3913"/>
                    <a:pt x="991" y="4862"/>
                  </a:cubicBezTo>
                  <a:cubicBezTo>
                    <a:pt x="575" y="5663"/>
                    <a:pt x="175" y="6421"/>
                    <a:pt x="11" y="7315"/>
                  </a:cubicBezTo>
                  <a:cubicBezTo>
                    <a:pt x="1" y="7370"/>
                    <a:pt x="44" y="7406"/>
                    <a:pt x="86" y="7406"/>
                  </a:cubicBezTo>
                  <a:cubicBezTo>
                    <a:pt x="114" y="7406"/>
                    <a:pt x="141" y="7391"/>
                    <a:pt x="152" y="7354"/>
                  </a:cubicBezTo>
                  <a:cubicBezTo>
                    <a:pt x="541" y="6050"/>
                    <a:pt x="1278" y="4919"/>
                    <a:pt x="1816" y="3678"/>
                  </a:cubicBezTo>
                  <a:cubicBezTo>
                    <a:pt x="2281" y="2601"/>
                    <a:pt x="2694" y="260"/>
                    <a:pt x="4078" y="67"/>
                  </a:cubicBezTo>
                  <a:cubicBezTo>
                    <a:pt x="4102" y="63"/>
                    <a:pt x="4102" y="22"/>
                    <a:pt x="4078" y="18"/>
                  </a:cubicBezTo>
                  <a:cubicBezTo>
                    <a:pt x="4008" y="6"/>
                    <a:pt x="3941" y="0"/>
                    <a:pt x="3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491;p70">
              <a:extLst>
                <a:ext uri="{FF2B5EF4-FFF2-40B4-BE49-F238E27FC236}">
                  <a16:creationId xmlns:a16="http://schemas.microsoft.com/office/drawing/2014/main" id="{0FE065E0-9C21-5D7B-3DDC-8EDC90774E53}"/>
                </a:ext>
              </a:extLst>
            </p:cNvPr>
            <p:cNvSpPr/>
            <p:nvPr/>
          </p:nvSpPr>
          <p:spPr>
            <a:xfrm>
              <a:off x="-6593450" y="1823150"/>
              <a:ext cx="368925" cy="346025"/>
            </a:xfrm>
            <a:custGeom>
              <a:avLst/>
              <a:gdLst/>
              <a:ahLst/>
              <a:cxnLst/>
              <a:rect l="l" t="t" r="r" b="b"/>
              <a:pathLst>
                <a:path w="14757" h="13841" extrusionOk="0">
                  <a:moveTo>
                    <a:pt x="13606" y="0"/>
                  </a:moveTo>
                  <a:cubicBezTo>
                    <a:pt x="13551" y="0"/>
                    <a:pt x="13540" y="74"/>
                    <a:pt x="13621" y="158"/>
                  </a:cubicBezTo>
                  <a:cubicBezTo>
                    <a:pt x="14586" y="1164"/>
                    <a:pt x="14429" y="1373"/>
                    <a:pt x="13866" y="2549"/>
                  </a:cubicBezTo>
                  <a:cubicBezTo>
                    <a:pt x="10995" y="8546"/>
                    <a:pt x="7830" y="13195"/>
                    <a:pt x="6821" y="13417"/>
                  </a:cubicBezTo>
                  <a:cubicBezTo>
                    <a:pt x="6766" y="13429"/>
                    <a:pt x="6706" y="13435"/>
                    <a:pt x="6643" y="13435"/>
                  </a:cubicBezTo>
                  <a:cubicBezTo>
                    <a:pt x="5102" y="13435"/>
                    <a:pt x="1419" y="9931"/>
                    <a:pt x="44" y="8719"/>
                  </a:cubicBezTo>
                  <a:cubicBezTo>
                    <a:pt x="39" y="8715"/>
                    <a:pt x="34" y="8714"/>
                    <a:pt x="30" y="8714"/>
                  </a:cubicBezTo>
                  <a:cubicBezTo>
                    <a:pt x="14" y="8714"/>
                    <a:pt x="0" y="8734"/>
                    <a:pt x="15" y="8748"/>
                  </a:cubicBezTo>
                  <a:cubicBezTo>
                    <a:pt x="1702" y="10557"/>
                    <a:pt x="4780" y="13656"/>
                    <a:pt x="6700" y="13839"/>
                  </a:cubicBezTo>
                  <a:cubicBezTo>
                    <a:pt x="6714" y="13840"/>
                    <a:pt x="6728" y="13841"/>
                    <a:pt x="6742" y="13841"/>
                  </a:cubicBezTo>
                  <a:cubicBezTo>
                    <a:pt x="8585" y="13841"/>
                    <a:pt x="14170" y="2938"/>
                    <a:pt x="14507" y="1848"/>
                  </a:cubicBezTo>
                  <a:cubicBezTo>
                    <a:pt x="14757" y="1044"/>
                    <a:pt x="14283" y="592"/>
                    <a:pt x="13700" y="50"/>
                  </a:cubicBezTo>
                  <a:cubicBezTo>
                    <a:pt x="13663" y="15"/>
                    <a:pt x="13630" y="0"/>
                    <a:pt x="136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Rectangle 801">
            <a:extLst>
              <a:ext uri="{FF2B5EF4-FFF2-40B4-BE49-F238E27FC236}">
                <a16:creationId xmlns:a16="http://schemas.microsoft.com/office/drawing/2014/main" id="{42E7B90F-3299-F70E-8CE9-21CAA40A9D50}"/>
              </a:ext>
            </a:extLst>
          </p:cNvPr>
          <p:cNvSpPr/>
          <p:nvPr/>
        </p:nvSpPr>
        <p:spPr>
          <a:xfrm>
            <a:off x="8803384" y="4907658"/>
            <a:ext cx="337867" cy="2402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06</a:t>
            </a:r>
          </a:p>
        </p:txBody>
      </p:sp>
    </p:spTree>
    <p:extLst>
      <p:ext uri="{BB962C8B-B14F-4D97-AF65-F5344CB8AC3E}">
        <p14:creationId xmlns:p14="http://schemas.microsoft.com/office/powerpoint/2010/main" val="3694440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a:spLocks noGrp="1"/>
          </p:cNvSpPr>
          <p:nvPr>
            <p:ph type="body" idx="1"/>
          </p:nvPr>
        </p:nvSpPr>
        <p:spPr>
          <a:xfrm>
            <a:off x="8841" y="1655764"/>
            <a:ext cx="4912901" cy="3221036"/>
          </a:xfrm>
          <a:prstGeom prst="rect">
            <a:avLst/>
          </a:prstGeom>
        </p:spPr>
        <p:txBody>
          <a:bodyPr spcFirstLastPara="1" wrap="square" lIns="91425" tIns="91425" rIns="91425" bIns="91425" anchor="t" anchorCtr="0">
            <a:noAutofit/>
          </a:bodyPr>
          <a:lstStyle/>
          <a:p>
            <a:pPr marL="285750" indent="-285750">
              <a:spcAft>
                <a:spcPts val="1600"/>
              </a:spcAft>
              <a:buFont typeface="Wingdings" panose="05000000000000000000" pitchFamily="2" charset="2"/>
              <a:buChar char="Ø"/>
            </a:pPr>
            <a:r>
              <a:rPr lang="en-US" sz="1600" dirty="0">
                <a:latin typeface="Georgia Pro"/>
                <a:ea typeface="Calibri" panose="020F0502020204030204" pitchFamily="34" charset="0"/>
              </a:rPr>
              <a:t> </a:t>
            </a:r>
            <a:r>
              <a:rPr lang="en-US" sz="1600" dirty="0">
                <a:effectLst/>
                <a:latin typeface="Georgia Pro"/>
                <a:ea typeface="Calibri" panose="020F0502020204030204" pitchFamily="34" charset="0"/>
              </a:rPr>
              <a:t>“</a:t>
            </a:r>
            <a:r>
              <a:rPr lang="en" sz="1600" dirty="0">
                <a:latin typeface="Georgia Pro"/>
                <a:cs typeface="Times New Roman"/>
              </a:rPr>
              <a:t>Amar Dokan- আমার দোকান</a:t>
            </a:r>
            <a:r>
              <a:rPr lang="en-US" sz="1600" dirty="0">
                <a:effectLst/>
                <a:latin typeface="Georgia Pro"/>
                <a:ea typeface="Calibri" panose="020F0502020204030204" pitchFamily="34" charset="0"/>
              </a:rPr>
              <a:t>" is </a:t>
            </a:r>
            <a:r>
              <a:rPr lang="en-US" sz="1600" dirty="0">
                <a:latin typeface="Georgia Pro"/>
                <a:cs typeface="Calibri"/>
              </a:rPr>
              <a:t>a Facebook like </a:t>
            </a:r>
            <a:r>
              <a:rPr lang="en-US" sz="1600" dirty="0">
                <a:effectLst/>
                <a:latin typeface="Georgia Pro"/>
                <a:ea typeface="Calibri" panose="020F0502020204030204" pitchFamily="34" charset="0"/>
                <a:cs typeface="Calibri"/>
              </a:rPr>
              <a:t>multipurpose</a:t>
            </a:r>
            <a:r>
              <a:rPr lang="en-US" sz="1600" dirty="0">
                <a:latin typeface="Georgia Pro"/>
                <a:cs typeface="Calibri"/>
              </a:rPr>
              <a:t> Business media platform .</a:t>
            </a:r>
          </a:p>
          <a:p>
            <a:pPr marL="285750" indent="-285750">
              <a:spcAft>
                <a:spcPts val="1600"/>
              </a:spcAft>
              <a:buFont typeface="Wingdings" panose="05000000000000000000" pitchFamily="2" charset="2"/>
              <a:buChar char="Ø"/>
            </a:pPr>
            <a:r>
              <a:rPr lang="en-US" sz="1600" dirty="0">
                <a:latin typeface="Georgia Pro"/>
                <a:cs typeface="Calibri"/>
              </a:rPr>
              <a:t>Connect all Business entities.</a:t>
            </a:r>
          </a:p>
          <a:p>
            <a:pPr marL="285750" indent="-285750">
              <a:spcAft>
                <a:spcPts val="1600"/>
              </a:spcAft>
              <a:buFont typeface="Wingdings" panose="05000000000000000000" pitchFamily="2" charset="2"/>
              <a:buChar char="Ø"/>
            </a:pPr>
            <a:r>
              <a:rPr lang="en-US" sz="1600" dirty="0">
                <a:latin typeface="Georgia Pro"/>
                <a:cs typeface="Calibri"/>
              </a:rPr>
              <a:t>Our goal is to bring stability in supply chain so that we can bring down the failure rate of entrepreneur.</a:t>
            </a:r>
          </a:p>
          <a:p>
            <a:pPr marL="285750" indent="-285750">
              <a:spcAft>
                <a:spcPts val="1600"/>
              </a:spcAft>
              <a:buFont typeface="Wingdings" panose="05000000000000000000" pitchFamily="2" charset="2"/>
              <a:buChar char="Ø"/>
            </a:pPr>
            <a:r>
              <a:rPr lang="en-US" sz="1600" dirty="0">
                <a:latin typeface="Georgia Pro"/>
                <a:cs typeface="Calibri"/>
              </a:rPr>
              <a:t>We will maintain Goods Distribution</a:t>
            </a:r>
          </a:p>
          <a:p>
            <a:pPr marL="285750" indent="-285750">
              <a:spcAft>
                <a:spcPts val="1600"/>
              </a:spcAft>
              <a:buFont typeface="Wingdings" panose="05000000000000000000" pitchFamily="2" charset="2"/>
              <a:buChar char="Ø"/>
            </a:pPr>
            <a:endParaRPr lang="en-US" sz="1600" dirty="0">
              <a:latin typeface="Georgia Pro"/>
              <a:cs typeface="Calibri"/>
            </a:endParaRPr>
          </a:p>
          <a:p>
            <a:pPr marL="285750" indent="-285750">
              <a:spcAft>
                <a:spcPts val="1600"/>
              </a:spcAft>
              <a:buFont typeface="Wingdings" panose="05000000000000000000" pitchFamily="2" charset="2"/>
              <a:buChar char="Ø"/>
            </a:pPr>
            <a:endParaRPr dirty="0">
              <a:latin typeface="Georgia Pro"/>
              <a:cs typeface="Calibri"/>
            </a:endParaRPr>
          </a:p>
        </p:txBody>
      </p:sp>
      <p:sp>
        <p:nvSpPr>
          <p:cNvPr id="401" name="Google Shape;401;p38"/>
          <p:cNvSpPr txBox="1">
            <a:spLocks noGrp="1"/>
          </p:cNvSpPr>
          <p:nvPr>
            <p:ph type="title"/>
          </p:nvPr>
        </p:nvSpPr>
        <p:spPr>
          <a:xfrm>
            <a:off x="8841" y="116559"/>
            <a:ext cx="70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402" name="Google Shape;402;p38"/>
          <p:cNvGrpSpPr/>
          <p:nvPr/>
        </p:nvGrpSpPr>
        <p:grpSpPr>
          <a:xfrm>
            <a:off x="5596996" y="1293575"/>
            <a:ext cx="3289647" cy="3079060"/>
            <a:chOff x="4441325" y="1057271"/>
            <a:chExt cx="4112304" cy="3849054"/>
          </a:xfrm>
        </p:grpSpPr>
        <p:sp>
          <p:nvSpPr>
            <p:cNvPr id="403" name="Google Shape;403;p38"/>
            <p:cNvSpPr/>
            <p:nvPr/>
          </p:nvSpPr>
          <p:spPr>
            <a:xfrm>
              <a:off x="4441325" y="4429925"/>
              <a:ext cx="1714500" cy="476400"/>
            </a:xfrm>
            <a:prstGeom prst="ellipse">
              <a:avLst/>
            </a:prstGeom>
            <a:solidFill>
              <a:srgbClr val="B45F06">
                <a:alpha val="19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6651125" y="4382300"/>
              <a:ext cx="1714500" cy="476400"/>
            </a:xfrm>
            <a:prstGeom prst="ellipse">
              <a:avLst/>
            </a:prstGeom>
            <a:solidFill>
              <a:srgbClr val="B45F06">
                <a:alpha val="19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4441337" y="3166043"/>
              <a:ext cx="609032" cy="1065571"/>
            </a:xfrm>
            <a:custGeom>
              <a:avLst/>
              <a:gdLst/>
              <a:ahLst/>
              <a:cxnLst/>
              <a:rect l="l" t="t" r="r" b="b"/>
              <a:pathLst>
                <a:path w="34331" h="60066" extrusionOk="0">
                  <a:moveTo>
                    <a:pt x="1808" y="0"/>
                  </a:moveTo>
                  <a:cubicBezTo>
                    <a:pt x="1808" y="1"/>
                    <a:pt x="0" y="18429"/>
                    <a:pt x="2153" y="22105"/>
                  </a:cubicBezTo>
                  <a:cubicBezTo>
                    <a:pt x="4305" y="25781"/>
                    <a:pt x="9578" y="27244"/>
                    <a:pt x="11276" y="29612"/>
                  </a:cubicBezTo>
                  <a:cubicBezTo>
                    <a:pt x="12973" y="31981"/>
                    <a:pt x="10890" y="38709"/>
                    <a:pt x="14129" y="44290"/>
                  </a:cubicBezTo>
                  <a:cubicBezTo>
                    <a:pt x="17367" y="49871"/>
                    <a:pt x="30902" y="53617"/>
                    <a:pt x="30902" y="53617"/>
                  </a:cubicBezTo>
                  <a:lnTo>
                    <a:pt x="34330" y="60066"/>
                  </a:lnTo>
                  <a:cubicBezTo>
                    <a:pt x="34330" y="60066"/>
                    <a:pt x="26717" y="21265"/>
                    <a:pt x="18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4546801" y="3283890"/>
              <a:ext cx="480346" cy="859734"/>
            </a:xfrm>
            <a:custGeom>
              <a:avLst/>
              <a:gdLst/>
              <a:ahLst/>
              <a:cxnLst/>
              <a:rect l="l" t="t" r="r" b="b"/>
              <a:pathLst>
                <a:path w="27077" h="48463" extrusionOk="0">
                  <a:moveTo>
                    <a:pt x="166" y="0"/>
                  </a:moveTo>
                  <a:cubicBezTo>
                    <a:pt x="79" y="0"/>
                    <a:pt x="1" y="121"/>
                    <a:pt x="75" y="211"/>
                  </a:cubicBezTo>
                  <a:cubicBezTo>
                    <a:pt x="5732" y="7132"/>
                    <a:pt x="10492" y="14702"/>
                    <a:pt x="14724" y="22564"/>
                  </a:cubicBezTo>
                  <a:cubicBezTo>
                    <a:pt x="11049" y="17592"/>
                    <a:pt x="6140" y="13379"/>
                    <a:pt x="1210" y="9795"/>
                  </a:cubicBezTo>
                  <a:cubicBezTo>
                    <a:pt x="1200" y="9788"/>
                    <a:pt x="1191" y="9785"/>
                    <a:pt x="1182" y="9785"/>
                  </a:cubicBezTo>
                  <a:cubicBezTo>
                    <a:pt x="1140" y="9785"/>
                    <a:pt x="1114" y="9852"/>
                    <a:pt x="1157" y="9884"/>
                  </a:cubicBezTo>
                  <a:cubicBezTo>
                    <a:pt x="6917" y="14257"/>
                    <a:pt x="11377" y="19566"/>
                    <a:pt x="15933" y="25115"/>
                  </a:cubicBezTo>
                  <a:cubicBezTo>
                    <a:pt x="15968" y="25159"/>
                    <a:pt x="16019" y="25183"/>
                    <a:pt x="16075" y="25183"/>
                  </a:cubicBezTo>
                  <a:cubicBezTo>
                    <a:pt x="16083" y="25183"/>
                    <a:pt x="16090" y="25183"/>
                    <a:pt x="16098" y="25182"/>
                  </a:cubicBezTo>
                  <a:cubicBezTo>
                    <a:pt x="18602" y="30070"/>
                    <a:pt x="20793" y="35089"/>
                    <a:pt x="23026" y="40093"/>
                  </a:cubicBezTo>
                  <a:cubicBezTo>
                    <a:pt x="19759" y="36050"/>
                    <a:pt x="15605" y="32533"/>
                    <a:pt x="11103" y="30018"/>
                  </a:cubicBezTo>
                  <a:cubicBezTo>
                    <a:pt x="11095" y="30013"/>
                    <a:pt x="11087" y="30011"/>
                    <a:pt x="11080" y="30011"/>
                  </a:cubicBezTo>
                  <a:cubicBezTo>
                    <a:pt x="11044" y="30011"/>
                    <a:pt x="11022" y="30065"/>
                    <a:pt x="11059" y="30092"/>
                  </a:cubicBezTo>
                  <a:cubicBezTo>
                    <a:pt x="15851" y="33636"/>
                    <a:pt x="19993" y="37533"/>
                    <a:pt x="23860" y="42071"/>
                  </a:cubicBezTo>
                  <a:cubicBezTo>
                    <a:pt x="23882" y="42097"/>
                    <a:pt x="23909" y="42118"/>
                    <a:pt x="23941" y="42133"/>
                  </a:cubicBezTo>
                  <a:cubicBezTo>
                    <a:pt x="24888" y="44235"/>
                    <a:pt x="25851" y="46331"/>
                    <a:pt x="26857" y="48410"/>
                  </a:cubicBezTo>
                  <a:cubicBezTo>
                    <a:pt x="26875" y="48447"/>
                    <a:pt x="26907" y="48463"/>
                    <a:pt x="26941" y="48463"/>
                  </a:cubicBezTo>
                  <a:cubicBezTo>
                    <a:pt x="27006" y="48463"/>
                    <a:pt x="27076" y="48404"/>
                    <a:pt x="27052" y="48328"/>
                  </a:cubicBezTo>
                  <a:cubicBezTo>
                    <a:pt x="24251" y="39575"/>
                    <a:pt x="20128" y="30987"/>
                    <a:pt x="15800" y="22897"/>
                  </a:cubicBezTo>
                  <a:cubicBezTo>
                    <a:pt x="11440" y="14750"/>
                    <a:pt x="6295" y="7033"/>
                    <a:pt x="245" y="41"/>
                  </a:cubicBezTo>
                  <a:cubicBezTo>
                    <a:pt x="221" y="12"/>
                    <a:pt x="193" y="0"/>
                    <a:pt x="166" y="0"/>
                  </a:cubicBezTo>
                  <a:close/>
                </a:path>
              </a:pathLst>
            </a:custGeom>
            <a:solidFill>
              <a:srgbClr val="3E6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5026793" y="3102108"/>
              <a:ext cx="601581" cy="1115243"/>
            </a:xfrm>
            <a:custGeom>
              <a:avLst/>
              <a:gdLst/>
              <a:ahLst/>
              <a:cxnLst/>
              <a:rect l="l" t="t" r="r" b="b"/>
              <a:pathLst>
                <a:path w="33911" h="62866" extrusionOk="0">
                  <a:moveTo>
                    <a:pt x="30844" y="1"/>
                  </a:moveTo>
                  <a:cubicBezTo>
                    <a:pt x="4972" y="26729"/>
                    <a:pt x="0" y="62865"/>
                    <a:pt x="0" y="62865"/>
                  </a:cubicBezTo>
                  <a:lnTo>
                    <a:pt x="4169" y="56611"/>
                  </a:lnTo>
                  <a:cubicBezTo>
                    <a:pt x="4169" y="56611"/>
                    <a:pt x="19243" y="51800"/>
                    <a:pt x="21970" y="47148"/>
                  </a:cubicBezTo>
                  <a:cubicBezTo>
                    <a:pt x="24697" y="42498"/>
                    <a:pt x="21475" y="35345"/>
                    <a:pt x="23574" y="32235"/>
                  </a:cubicBezTo>
                  <a:cubicBezTo>
                    <a:pt x="24657" y="30628"/>
                    <a:pt x="30383" y="28721"/>
                    <a:pt x="32147" y="23429"/>
                  </a:cubicBezTo>
                  <a:cubicBezTo>
                    <a:pt x="33911" y="18137"/>
                    <a:pt x="30844" y="1"/>
                    <a:pt x="30844" y="1"/>
                  </a:cubicBezTo>
                  <a:close/>
                </a:path>
              </a:pathLst>
            </a:custGeom>
            <a:solidFill>
              <a:srgbClr val="3E6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5053953" y="3259036"/>
              <a:ext cx="457976" cy="880720"/>
            </a:xfrm>
            <a:custGeom>
              <a:avLst/>
              <a:gdLst/>
              <a:ahLst/>
              <a:cxnLst/>
              <a:rect l="l" t="t" r="r" b="b"/>
              <a:pathLst>
                <a:path w="25816" h="49646" extrusionOk="0">
                  <a:moveTo>
                    <a:pt x="24960" y="0"/>
                  </a:moveTo>
                  <a:cubicBezTo>
                    <a:pt x="24929" y="0"/>
                    <a:pt x="24897" y="13"/>
                    <a:pt x="24872" y="43"/>
                  </a:cubicBezTo>
                  <a:cubicBezTo>
                    <a:pt x="22024" y="3364"/>
                    <a:pt x="19693" y="7277"/>
                    <a:pt x="17445" y="11019"/>
                  </a:cubicBezTo>
                  <a:cubicBezTo>
                    <a:pt x="15003" y="15083"/>
                    <a:pt x="12749" y="19252"/>
                    <a:pt x="10686" y="23528"/>
                  </a:cubicBezTo>
                  <a:cubicBezTo>
                    <a:pt x="7242" y="30643"/>
                    <a:pt x="3868" y="38038"/>
                    <a:pt x="1298" y="45576"/>
                  </a:cubicBezTo>
                  <a:cubicBezTo>
                    <a:pt x="1279" y="45606"/>
                    <a:pt x="1258" y="45636"/>
                    <a:pt x="1238" y="45666"/>
                  </a:cubicBezTo>
                  <a:cubicBezTo>
                    <a:pt x="1212" y="45702"/>
                    <a:pt x="1207" y="45749"/>
                    <a:pt x="1224" y="45791"/>
                  </a:cubicBezTo>
                  <a:cubicBezTo>
                    <a:pt x="800" y="47041"/>
                    <a:pt x="393" y="48296"/>
                    <a:pt x="17" y="49555"/>
                  </a:cubicBezTo>
                  <a:cubicBezTo>
                    <a:pt x="0" y="49611"/>
                    <a:pt x="43" y="49646"/>
                    <a:pt x="87" y="49646"/>
                  </a:cubicBezTo>
                  <a:cubicBezTo>
                    <a:pt x="117" y="49646"/>
                    <a:pt x="148" y="49630"/>
                    <a:pt x="161" y="49594"/>
                  </a:cubicBezTo>
                  <a:cubicBezTo>
                    <a:pt x="670" y="48229"/>
                    <a:pt x="1200" y="46870"/>
                    <a:pt x="1737" y="45512"/>
                  </a:cubicBezTo>
                  <a:cubicBezTo>
                    <a:pt x="4997" y="41093"/>
                    <a:pt x="8869" y="37805"/>
                    <a:pt x="13474" y="34819"/>
                  </a:cubicBezTo>
                  <a:cubicBezTo>
                    <a:pt x="13504" y="34798"/>
                    <a:pt x="13486" y="34755"/>
                    <a:pt x="13456" y="34755"/>
                  </a:cubicBezTo>
                  <a:cubicBezTo>
                    <a:pt x="13450" y="34755"/>
                    <a:pt x="13445" y="34756"/>
                    <a:pt x="13439" y="34759"/>
                  </a:cubicBezTo>
                  <a:cubicBezTo>
                    <a:pt x="9051" y="36777"/>
                    <a:pt x="5141" y="40264"/>
                    <a:pt x="2263" y="44190"/>
                  </a:cubicBezTo>
                  <a:cubicBezTo>
                    <a:pt x="4595" y="38397"/>
                    <a:pt x="7159" y="32676"/>
                    <a:pt x="9836" y="27037"/>
                  </a:cubicBezTo>
                  <a:cubicBezTo>
                    <a:pt x="11783" y="24586"/>
                    <a:pt x="13826" y="22257"/>
                    <a:pt x="16179" y="20168"/>
                  </a:cubicBezTo>
                  <a:cubicBezTo>
                    <a:pt x="18981" y="17679"/>
                    <a:pt x="22055" y="15714"/>
                    <a:pt x="25195" y="13700"/>
                  </a:cubicBezTo>
                  <a:cubicBezTo>
                    <a:pt x="25243" y="13671"/>
                    <a:pt x="25214" y="13610"/>
                    <a:pt x="25169" y="13610"/>
                  </a:cubicBezTo>
                  <a:cubicBezTo>
                    <a:pt x="25162" y="13610"/>
                    <a:pt x="25154" y="13612"/>
                    <a:pt x="25147" y="13615"/>
                  </a:cubicBezTo>
                  <a:cubicBezTo>
                    <a:pt x="19763" y="16095"/>
                    <a:pt x="14733" y="20272"/>
                    <a:pt x="10843" y="24930"/>
                  </a:cubicBezTo>
                  <a:cubicBezTo>
                    <a:pt x="11056" y="24489"/>
                    <a:pt x="11266" y="24047"/>
                    <a:pt x="11479" y="23608"/>
                  </a:cubicBezTo>
                  <a:cubicBezTo>
                    <a:pt x="13108" y="20245"/>
                    <a:pt x="14800" y="16912"/>
                    <a:pt x="16608" y="13641"/>
                  </a:cubicBezTo>
                  <a:lnTo>
                    <a:pt x="16609" y="13641"/>
                  </a:lnTo>
                  <a:cubicBezTo>
                    <a:pt x="19702" y="10331"/>
                    <a:pt x="22587" y="6862"/>
                    <a:pt x="25804" y="3659"/>
                  </a:cubicBezTo>
                  <a:cubicBezTo>
                    <a:pt x="25816" y="3647"/>
                    <a:pt x="25804" y="3630"/>
                    <a:pt x="25790" y="3630"/>
                  </a:cubicBezTo>
                  <a:cubicBezTo>
                    <a:pt x="25786" y="3630"/>
                    <a:pt x="25782" y="3631"/>
                    <a:pt x="25779" y="3635"/>
                  </a:cubicBezTo>
                  <a:cubicBezTo>
                    <a:pt x="22871" y="6216"/>
                    <a:pt x="19954" y="8977"/>
                    <a:pt x="17503" y="12035"/>
                  </a:cubicBezTo>
                  <a:cubicBezTo>
                    <a:pt x="17534" y="11980"/>
                    <a:pt x="17563" y="11925"/>
                    <a:pt x="17595" y="11871"/>
                  </a:cubicBezTo>
                  <a:cubicBezTo>
                    <a:pt x="19899" y="7840"/>
                    <a:pt x="22603" y="4117"/>
                    <a:pt x="25085" y="207"/>
                  </a:cubicBezTo>
                  <a:cubicBezTo>
                    <a:pt x="25146" y="111"/>
                    <a:pt x="25053" y="0"/>
                    <a:pt x="24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4671443" y="2812999"/>
              <a:ext cx="561223" cy="1458725"/>
            </a:xfrm>
            <a:custGeom>
              <a:avLst/>
              <a:gdLst/>
              <a:ahLst/>
              <a:cxnLst/>
              <a:rect l="l" t="t" r="r" b="b"/>
              <a:pathLst>
                <a:path w="31636" h="82228" extrusionOk="0">
                  <a:moveTo>
                    <a:pt x="4128" y="0"/>
                  </a:moveTo>
                  <a:cubicBezTo>
                    <a:pt x="4128" y="0"/>
                    <a:pt x="1" y="20455"/>
                    <a:pt x="295" y="25601"/>
                  </a:cubicBezTo>
                  <a:cubicBezTo>
                    <a:pt x="591" y="30747"/>
                    <a:pt x="6196" y="33977"/>
                    <a:pt x="7285" y="37362"/>
                  </a:cubicBezTo>
                  <a:cubicBezTo>
                    <a:pt x="8373" y="40747"/>
                    <a:pt x="3638" y="49066"/>
                    <a:pt x="5695" y="55005"/>
                  </a:cubicBezTo>
                  <a:cubicBezTo>
                    <a:pt x="7752" y="60944"/>
                    <a:pt x="20128" y="74072"/>
                    <a:pt x="20128" y="74072"/>
                  </a:cubicBezTo>
                  <a:lnTo>
                    <a:pt x="21140" y="82228"/>
                  </a:lnTo>
                  <a:cubicBezTo>
                    <a:pt x="21140" y="82228"/>
                    <a:pt x="31636" y="32072"/>
                    <a:pt x="4128" y="0"/>
                  </a:cubicBezTo>
                  <a:close/>
                </a:path>
              </a:pathLst>
            </a:custGeom>
            <a:solidFill>
              <a:srgbClr val="3E6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4761686" y="2951371"/>
              <a:ext cx="291326" cy="1179870"/>
            </a:xfrm>
            <a:custGeom>
              <a:avLst/>
              <a:gdLst/>
              <a:ahLst/>
              <a:cxnLst/>
              <a:rect l="l" t="t" r="r" b="b"/>
              <a:pathLst>
                <a:path w="16422" h="66509" extrusionOk="0">
                  <a:moveTo>
                    <a:pt x="2313" y="0"/>
                  </a:moveTo>
                  <a:cubicBezTo>
                    <a:pt x="2238" y="0"/>
                    <a:pt x="2166" y="76"/>
                    <a:pt x="2217" y="157"/>
                  </a:cubicBezTo>
                  <a:cubicBezTo>
                    <a:pt x="8147" y="9360"/>
                    <a:pt x="11573" y="19848"/>
                    <a:pt x="13432" y="30585"/>
                  </a:cubicBezTo>
                  <a:cubicBezTo>
                    <a:pt x="13742" y="32378"/>
                    <a:pt x="14004" y="34178"/>
                    <a:pt x="14231" y="35984"/>
                  </a:cubicBezTo>
                  <a:cubicBezTo>
                    <a:pt x="10856" y="27524"/>
                    <a:pt x="6131" y="19197"/>
                    <a:pt x="243" y="12335"/>
                  </a:cubicBezTo>
                  <a:cubicBezTo>
                    <a:pt x="221" y="12310"/>
                    <a:pt x="194" y="12300"/>
                    <a:pt x="167" y="12300"/>
                  </a:cubicBezTo>
                  <a:cubicBezTo>
                    <a:pt x="84" y="12300"/>
                    <a:pt x="0" y="12396"/>
                    <a:pt x="57" y="12479"/>
                  </a:cubicBezTo>
                  <a:cubicBezTo>
                    <a:pt x="2878" y="16593"/>
                    <a:pt x="5706" y="20616"/>
                    <a:pt x="8096" y="25009"/>
                  </a:cubicBezTo>
                  <a:cubicBezTo>
                    <a:pt x="10564" y="29543"/>
                    <a:pt x="12680" y="34237"/>
                    <a:pt x="14581" y="39032"/>
                  </a:cubicBezTo>
                  <a:cubicBezTo>
                    <a:pt x="14581" y="39032"/>
                    <a:pt x="14581" y="39034"/>
                    <a:pt x="14582" y="39035"/>
                  </a:cubicBezTo>
                  <a:cubicBezTo>
                    <a:pt x="14903" y="42162"/>
                    <a:pt x="15120" y="45301"/>
                    <a:pt x="15255" y="48441"/>
                  </a:cubicBezTo>
                  <a:cubicBezTo>
                    <a:pt x="15374" y="51233"/>
                    <a:pt x="15385" y="54031"/>
                    <a:pt x="15391" y="56827"/>
                  </a:cubicBezTo>
                  <a:cubicBezTo>
                    <a:pt x="13410" y="51393"/>
                    <a:pt x="10370" y="46309"/>
                    <a:pt x="7031" y="41627"/>
                  </a:cubicBezTo>
                  <a:cubicBezTo>
                    <a:pt x="7013" y="41601"/>
                    <a:pt x="6987" y="41590"/>
                    <a:pt x="6961" y="41590"/>
                  </a:cubicBezTo>
                  <a:cubicBezTo>
                    <a:pt x="6902" y="41590"/>
                    <a:pt x="6844" y="41649"/>
                    <a:pt x="6887" y="41712"/>
                  </a:cubicBezTo>
                  <a:cubicBezTo>
                    <a:pt x="10436" y="46900"/>
                    <a:pt x="12970" y="52476"/>
                    <a:pt x="15351" y="58268"/>
                  </a:cubicBezTo>
                  <a:cubicBezTo>
                    <a:pt x="15363" y="58291"/>
                    <a:pt x="15377" y="58313"/>
                    <a:pt x="15395" y="58333"/>
                  </a:cubicBezTo>
                  <a:cubicBezTo>
                    <a:pt x="15401" y="61002"/>
                    <a:pt x="15418" y="63669"/>
                    <a:pt x="15538" y="66331"/>
                  </a:cubicBezTo>
                  <a:cubicBezTo>
                    <a:pt x="15544" y="66450"/>
                    <a:pt x="15630" y="66509"/>
                    <a:pt x="15718" y="66509"/>
                  </a:cubicBezTo>
                  <a:cubicBezTo>
                    <a:pt x="15807" y="66509"/>
                    <a:pt x="15898" y="66449"/>
                    <a:pt x="15907" y="66331"/>
                  </a:cubicBezTo>
                  <a:cubicBezTo>
                    <a:pt x="16422" y="60188"/>
                    <a:pt x="16241" y="53878"/>
                    <a:pt x="15958" y="47727"/>
                  </a:cubicBezTo>
                  <a:cubicBezTo>
                    <a:pt x="15825" y="44826"/>
                    <a:pt x="15623" y="41928"/>
                    <a:pt x="15328" y="39040"/>
                  </a:cubicBezTo>
                  <a:cubicBezTo>
                    <a:pt x="15347" y="38971"/>
                    <a:pt x="15345" y="38896"/>
                    <a:pt x="15320" y="38830"/>
                  </a:cubicBezTo>
                  <a:cubicBezTo>
                    <a:pt x="15313" y="38810"/>
                    <a:pt x="15306" y="38792"/>
                    <a:pt x="15299" y="38773"/>
                  </a:cubicBezTo>
                  <a:cubicBezTo>
                    <a:pt x="15006" y="35967"/>
                    <a:pt x="14625" y="33171"/>
                    <a:pt x="14131" y="30393"/>
                  </a:cubicBezTo>
                  <a:cubicBezTo>
                    <a:pt x="12215" y="19639"/>
                    <a:pt x="8498" y="9160"/>
                    <a:pt x="2402" y="49"/>
                  </a:cubicBezTo>
                  <a:cubicBezTo>
                    <a:pt x="2379" y="15"/>
                    <a:pt x="2346" y="0"/>
                    <a:pt x="2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4947761" y="2567318"/>
              <a:ext cx="514300" cy="1724186"/>
            </a:xfrm>
            <a:custGeom>
              <a:avLst/>
              <a:gdLst/>
              <a:ahLst/>
              <a:cxnLst/>
              <a:rect l="l" t="t" r="r" b="b"/>
              <a:pathLst>
                <a:path w="28991" h="97192" extrusionOk="0">
                  <a:moveTo>
                    <a:pt x="23056" y="1"/>
                  </a:moveTo>
                  <a:cubicBezTo>
                    <a:pt x="0" y="37254"/>
                    <a:pt x="4888" y="97192"/>
                    <a:pt x="4888" y="97192"/>
                  </a:cubicBezTo>
                  <a:cubicBezTo>
                    <a:pt x="4888" y="97192"/>
                    <a:pt x="5837" y="85517"/>
                    <a:pt x="6614" y="82210"/>
                  </a:cubicBezTo>
                  <a:cubicBezTo>
                    <a:pt x="7393" y="78903"/>
                    <a:pt x="24515" y="70342"/>
                    <a:pt x="26460" y="61048"/>
                  </a:cubicBezTo>
                  <a:cubicBezTo>
                    <a:pt x="28406" y="51754"/>
                    <a:pt x="20430" y="38628"/>
                    <a:pt x="21986" y="36293"/>
                  </a:cubicBezTo>
                  <a:cubicBezTo>
                    <a:pt x="23543" y="33958"/>
                    <a:pt x="28991" y="33180"/>
                    <a:pt x="28796" y="26176"/>
                  </a:cubicBezTo>
                  <a:cubicBezTo>
                    <a:pt x="28601" y="19171"/>
                    <a:pt x="23056" y="1"/>
                    <a:pt x="2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5058210" y="2843423"/>
              <a:ext cx="282847" cy="1243858"/>
            </a:xfrm>
            <a:custGeom>
              <a:avLst/>
              <a:gdLst/>
              <a:ahLst/>
              <a:cxnLst/>
              <a:rect l="l" t="t" r="r" b="b"/>
              <a:pathLst>
                <a:path w="15944" h="70116" extrusionOk="0">
                  <a:moveTo>
                    <a:pt x="12110" y="1"/>
                  </a:moveTo>
                  <a:cubicBezTo>
                    <a:pt x="12072" y="1"/>
                    <a:pt x="12034" y="19"/>
                    <a:pt x="12016" y="62"/>
                  </a:cubicBezTo>
                  <a:cubicBezTo>
                    <a:pt x="7490" y="11161"/>
                    <a:pt x="4609" y="22778"/>
                    <a:pt x="2823" y="34616"/>
                  </a:cubicBezTo>
                  <a:cubicBezTo>
                    <a:pt x="1401" y="44048"/>
                    <a:pt x="482" y="53652"/>
                    <a:pt x="148" y="63221"/>
                  </a:cubicBezTo>
                  <a:cubicBezTo>
                    <a:pt x="148" y="63229"/>
                    <a:pt x="146" y="63236"/>
                    <a:pt x="148" y="63243"/>
                  </a:cubicBezTo>
                  <a:cubicBezTo>
                    <a:pt x="70" y="65457"/>
                    <a:pt x="14" y="67669"/>
                    <a:pt x="1" y="69877"/>
                  </a:cubicBezTo>
                  <a:cubicBezTo>
                    <a:pt x="0" y="70036"/>
                    <a:pt x="119" y="70116"/>
                    <a:pt x="241" y="70116"/>
                  </a:cubicBezTo>
                  <a:cubicBezTo>
                    <a:pt x="363" y="70116"/>
                    <a:pt x="488" y="70036"/>
                    <a:pt x="497" y="69877"/>
                  </a:cubicBezTo>
                  <a:cubicBezTo>
                    <a:pt x="625" y="67506"/>
                    <a:pt x="753" y="65138"/>
                    <a:pt x="880" y="62772"/>
                  </a:cubicBezTo>
                  <a:cubicBezTo>
                    <a:pt x="4246" y="53300"/>
                    <a:pt x="9333" y="44695"/>
                    <a:pt x="15886" y="37076"/>
                  </a:cubicBezTo>
                  <a:cubicBezTo>
                    <a:pt x="15944" y="37009"/>
                    <a:pt x="15885" y="36919"/>
                    <a:pt x="15820" y="36919"/>
                  </a:cubicBezTo>
                  <a:cubicBezTo>
                    <a:pt x="15800" y="36919"/>
                    <a:pt x="15779" y="36928"/>
                    <a:pt x="15761" y="36948"/>
                  </a:cubicBezTo>
                  <a:cubicBezTo>
                    <a:pt x="12236" y="40811"/>
                    <a:pt x="9153" y="45055"/>
                    <a:pt x="6506" y="49557"/>
                  </a:cubicBezTo>
                  <a:cubicBezTo>
                    <a:pt x="7239" y="47172"/>
                    <a:pt x="7954" y="44797"/>
                    <a:pt x="8888" y="42471"/>
                  </a:cubicBezTo>
                  <a:cubicBezTo>
                    <a:pt x="8893" y="42456"/>
                    <a:pt x="8879" y="42445"/>
                    <a:pt x="8866" y="42445"/>
                  </a:cubicBezTo>
                  <a:cubicBezTo>
                    <a:pt x="8860" y="42445"/>
                    <a:pt x="8854" y="42447"/>
                    <a:pt x="8851" y="42454"/>
                  </a:cubicBezTo>
                  <a:cubicBezTo>
                    <a:pt x="7763" y="44970"/>
                    <a:pt x="6735" y="47571"/>
                    <a:pt x="6103" y="50248"/>
                  </a:cubicBezTo>
                  <a:cubicBezTo>
                    <a:pt x="4136" y="53676"/>
                    <a:pt x="2414" y="57244"/>
                    <a:pt x="982" y="60927"/>
                  </a:cubicBezTo>
                  <a:cubicBezTo>
                    <a:pt x="1489" y="51957"/>
                    <a:pt x="2123" y="43016"/>
                    <a:pt x="3491" y="34101"/>
                  </a:cubicBezTo>
                  <a:cubicBezTo>
                    <a:pt x="3624" y="33225"/>
                    <a:pt x="3776" y="32354"/>
                    <a:pt x="3921" y="31481"/>
                  </a:cubicBezTo>
                  <a:cubicBezTo>
                    <a:pt x="4807" y="28130"/>
                    <a:pt x="7061" y="24896"/>
                    <a:pt x="8804" y="21998"/>
                  </a:cubicBezTo>
                  <a:cubicBezTo>
                    <a:pt x="10879" y="18545"/>
                    <a:pt x="13242" y="15419"/>
                    <a:pt x="15852" y="12357"/>
                  </a:cubicBezTo>
                  <a:cubicBezTo>
                    <a:pt x="15880" y="12325"/>
                    <a:pt x="15853" y="12283"/>
                    <a:pt x="15821" y="12283"/>
                  </a:cubicBezTo>
                  <a:cubicBezTo>
                    <a:pt x="15811" y="12283"/>
                    <a:pt x="15801" y="12287"/>
                    <a:pt x="15791" y="12296"/>
                  </a:cubicBezTo>
                  <a:cubicBezTo>
                    <a:pt x="12893" y="15016"/>
                    <a:pt x="10546" y="18435"/>
                    <a:pt x="8490" y="21815"/>
                  </a:cubicBezTo>
                  <a:cubicBezTo>
                    <a:pt x="7056" y="24174"/>
                    <a:pt x="5328" y="26770"/>
                    <a:pt x="4259" y="29473"/>
                  </a:cubicBezTo>
                  <a:cubicBezTo>
                    <a:pt x="4968" y="25470"/>
                    <a:pt x="5812" y="21493"/>
                    <a:pt x="6789" y="17541"/>
                  </a:cubicBezTo>
                  <a:cubicBezTo>
                    <a:pt x="8062" y="14251"/>
                    <a:pt x="9546" y="11326"/>
                    <a:pt x="11516" y="8388"/>
                  </a:cubicBezTo>
                  <a:cubicBezTo>
                    <a:pt x="11541" y="8350"/>
                    <a:pt x="11508" y="8316"/>
                    <a:pt x="11473" y="8316"/>
                  </a:cubicBezTo>
                  <a:cubicBezTo>
                    <a:pt x="11458" y="8316"/>
                    <a:pt x="11442" y="8323"/>
                    <a:pt x="11431" y="8338"/>
                  </a:cubicBezTo>
                  <a:cubicBezTo>
                    <a:pt x="9794" y="10584"/>
                    <a:pt x="8408" y="13002"/>
                    <a:pt x="7297" y="15551"/>
                  </a:cubicBezTo>
                  <a:cubicBezTo>
                    <a:pt x="8661" y="10323"/>
                    <a:pt x="10276" y="5161"/>
                    <a:pt x="12194" y="112"/>
                  </a:cubicBezTo>
                  <a:cubicBezTo>
                    <a:pt x="12220" y="44"/>
                    <a:pt x="12166" y="1"/>
                    <a:pt x="12110" y="1"/>
                  </a:cubicBezTo>
                  <a:close/>
                </a:path>
              </a:pathLst>
            </a:custGeom>
            <a:solidFill>
              <a:srgbClr val="3E6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4681856" y="4074384"/>
              <a:ext cx="712687" cy="650065"/>
            </a:xfrm>
            <a:custGeom>
              <a:avLst/>
              <a:gdLst/>
              <a:ahLst/>
              <a:cxnLst/>
              <a:rect l="l" t="t" r="r" b="b"/>
              <a:pathLst>
                <a:path w="40174" h="36644" extrusionOk="0">
                  <a:moveTo>
                    <a:pt x="0" y="1"/>
                  </a:moveTo>
                  <a:cubicBezTo>
                    <a:pt x="0" y="1"/>
                    <a:pt x="96" y="1534"/>
                    <a:pt x="266" y="3903"/>
                  </a:cubicBezTo>
                  <a:cubicBezTo>
                    <a:pt x="465" y="6831"/>
                    <a:pt x="775" y="11035"/>
                    <a:pt x="1114" y="15202"/>
                  </a:cubicBezTo>
                  <a:cubicBezTo>
                    <a:pt x="1629" y="21323"/>
                    <a:pt x="2227" y="27334"/>
                    <a:pt x="2706" y="29039"/>
                  </a:cubicBezTo>
                  <a:cubicBezTo>
                    <a:pt x="3798" y="32844"/>
                    <a:pt x="6321" y="35137"/>
                    <a:pt x="10849" y="35964"/>
                  </a:cubicBezTo>
                  <a:cubicBezTo>
                    <a:pt x="14308" y="36592"/>
                    <a:pt x="17196" y="36644"/>
                    <a:pt x="19086" y="36644"/>
                  </a:cubicBezTo>
                  <a:cubicBezTo>
                    <a:pt x="19461" y="36644"/>
                    <a:pt x="19797" y="36642"/>
                    <a:pt x="20089" y="36642"/>
                  </a:cubicBezTo>
                  <a:cubicBezTo>
                    <a:pt x="20380" y="36642"/>
                    <a:pt x="20714" y="36644"/>
                    <a:pt x="21087" y="36644"/>
                  </a:cubicBezTo>
                  <a:cubicBezTo>
                    <a:pt x="22970" y="36644"/>
                    <a:pt x="25863" y="36592"/>
                    <a:pt x="29316" y="35964"/>
                  </a:cubicBezTo>
                  <a:cubicBezTo>
                    <a:pt x="33853" y="35137"/>
                    <a:pt x="36375" y="32844"/>
                    <a:pt x="37459" y="29039"/>
                  </a:cubicBezTo>
                  <a:cubicBezTo>
                    <a:pt x="37939" y="27334"/>
                    <a:pt x="38535" y="21323"/>
                    <a:pt x="39052" y="15202"/>
                  </a:cubicBezTo>
                  <a:cubicBezTo>
                    <a:pt x="39399" y="11035"/>
                    <a:pt x="39701" y="6830"/>
                    <a:pt x="39908" y="3903"/>
                  </a:cubicBezTo>
                  <a:cubicBezTo>
                    <a:pt x="40077" y="1534"/>
                    <a:pt x="40174" y="1"/>
                    <a:pt x="40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4686539" y="4143606"/>
              <a:ext cx="703302" cy="200480"/>
            </a:xfrm>
            <a:custGeom>
              <a:avLst/>
              <a:gdLst/>
              <a:ahLst/>
              <a:cxnLst/>
              <a:rect l="l" t="t" r="r" b="b"/>
              <a:pathLst>
                <a:path w="39645" h="11301" extrusionOk="0">
                  <a:moveTo>
                    <a:pt x="0" y="1"/>
                  </a:moveTo>
                  <a:cubicBezTo>
                    <a:pt x="199" y="2929"/>
                    <a:pt x="509" y="7133"/>
                    <a:pt x="848" y="11300"/>
                  </a:cubicBezTo>
                  <a:lnTo>
                    <a:pt x="38788" y="11300"/>
                  </a:lnTo>
                  <a:cubicBezTo>
                    <a:pt x="39135" y="7133"/>
                    <a:pt x="39437" y="2928"/>
                    <a:pt x="39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4694221" y="4137840"/>
              <a:ext cx="685207" cy="212720"/>
            </a:xfrm>
            <a:custGeom>
              <a:avLst/>
              <a:gdLst/>
              <a:ahLst/>
              <a:cxnLst/>
              <a:rect l="l" t="t" r="r" b="b"/>
              <a:pathLst>
                <a:path w="38625" h="11991" extrusionOk="0">
                  <a:moveTo>
                    <a:pt x="12989" y="1"/>
                  </a:moveTo>
                  <a:cubicBezTo>
                    <a:pt x="12800" y="1"/>
                    <a:pt x="12609" y="49"/>
                    <a:pt x="12472" y="149"/>
                  </a:cubicBezTo>
                  <a:cubicBezTo>
                    <a:pt x="12205" y="318"/>
                    <a:pt x="12016" y="534"/>
                    <a:pt x="11872" y="748"/>
                  </a:cubicBezTo>
                  <a:cubicBezTo>
                    <a:pt x="11301" y="1620"/>
                    <a:pt x="11013" y="2540"/>
                    <a:pt x="10705" y="3453"/>
                  </a:cubicBezTo>
                  <a:cubicBezTo>
                    <a:pt x="10111" y="5279"/>
                    <a:pt x="9670" y="7136"/>
                    <a:pt x="9055" y="8917"/>
                  </a:cubicBezTo>
                  <a:cubicBezTo>
                    <a:pt x="8896" y="9359"/>
                    <a:pt x="8728" y="9796"/>
                    <a:pt x="8526" y="10209"/>
                  </a:cubicBezTo>
                  <a:cubicBezTo>
                    <a:pt x="8327" y="10615"/>
                    <a:pt x="8084" y="11025"/>
                    <a:pt x="7778" y="11251"/>
                  </a:cubicBezTo>
                  <a:cubicBezTo>
                    <a:pt x="7666" y="11325"/>
                    <a:pt x="7556" y="11365"/>
                    <a:pt x="7447" y="11365"/>
                  </a:cubicBezTo>
                  <a:cubicBezTo>
                    <a:pt x="7406" y="11365"/>
                    <a:pt x="7366" y="11359"/>
                    <a:pt x="7325" y="11348"/>
                  </a:cubicBezTo>
                  <a:cubicBezTo>
                    <a:pt x="7173" y="11298"/>
                    <a:pt x="7025" y="11155"/>
                    <a:pt x="6892" y="10996"/>
                  </a:cubicBezTo>
                  <a:cubicBezTo>
                    <a:pt x="6634" y="10653"/>
                    <a:pt x="6444" y="10221"/>
                    <a:pt x="6281" y="9789"/>
                  </a:cubicBezTo>
                  <a:cubicBezTo>
                    <a:pt x="5650" y="8026"/>
                    <a:pt x="5323" y="6134"/>
                    <a:pt x="4907" y="4277"/>
                  </a:cubicBezTo>
                  <a:cubicBezTo>
                    <a:pt x="4695" y="3347"/>
                    <a:pt x="4491" y="2413"/>
                    <a:pt x="4177" y="1497"/>
                  </a:cubicBezTo>
                  <a:cubicBezTo>
                    <a:pt x="4098" y="1264"/>
                    <a:pt x="4004" y="1037"/>
                    <a:pt x="3893" y="820"/>
                  </a:cubicBezTo>
                  <a:cubicBezTo>
                    <a:pt x="3767" y="610"/>
                    <a:pt x="3655" y="361"/>
                    <a:pt x="3360" y="241"/>
                  </a:cubicBezTo>
                  <a:cubicBezTo>
                    <a:pt x="3298" y="224"/>
                    <a:pt x="3238" y="217"/>
                    <a:pt x="3181" y="217"/>
                  </a:cubicBezTo>
                  <a:cubicBezTo>
                    <a:pt x="2948" y="217"/>
                    <a:pt x="2757" y="341"/>
                    <a:pt x="2596" y="460"/>
                  </a:cubicBezTo>
                  <a:cubicBezTo>
                    <a:pt x="2399" y="619"/>
                    <a:pt x="2240" y="810"/>
                    <a:pt x="2097" y="1006"/>
                  </a:cubicBezTo>
                  <a:cubicBezTo>
                    <a:pt x="1543" y="1808"/>
                    <a:pt x="1182" y="2700"/>
                    <a:pt x="844" y="3593"/>
                  </a:cubicBezTo>
                  <a:cubicBezTo>
                    <a:pt x="521" y="4492"/>
                    <a:pt x="240" y="5404"/>
                    <a:pt x="0" y="6326"/>
                  </a:cubicBezTo>
                  <a:cubicBezTo>
                    <a:pt x="275" y="5413"/>
                    <a:pt x="591" y="4514"/>
                    <a:pt x="945" y="3633"/>
                  </a:cubicBezTo>
                  <a:cubicBezTo>
                    <a:pt x="1308" y="2759"/>
                    <a:pt x="1695" y="1877"/>
                    <a:pt x="2251" y="1124"/>
                  </a:cubicBezTo>
                  <a:cubicBezTo>
                    <a:pt x="2394" y="941"/>
                    <a:pt x="2548" y="767"/>
                    <a:pt x="2726" y="632"/>
                  </a:cubicBezTo>
                  <a:cubicBezTo>
                    <a:pt x="2859" y="528"/>
                    <a:pt x="3035" y="448"/>
                    <a:pt x="3177" y="448"/>
                  </a:cubicBezTo>
                  <a:cubicBezTo>
                    <a:pt x="3213" y="448"/>
                    <a:pt x="3247" y="453"/>
                    <a:pt x="3278" y="464"/>
                  </a:cubicBezTo>
                  <a:cubicBezTo>
                    <a:pt x="3439" y="526"/>
                    <a:pt x="3562" y="744"/>
                    <a:pt x="3661" y="938"/>
                  </a:cubicBezTo>
                  <a:cubicBezTo>
                    <a:pt x="3761" y="1147"/>
                    <a:pt x="3845" y="1365"/>
                    <a:pt x="3911" y="1587"/>
                  </a:cubicBezTo>
                  <a:cubicBezTo>
                    <a:pt x="4191" y="2483"/>
                    <a:pt x="4369" y="3420"/>
                    <a:pt x="4552" y="4353"/>
                  </a:cubicBezTo>
                  <a:cubicBezTo>
                    <a:pt x="4931" y="6219"/>
                    <a:pt x="5224" y="8107"/>
                    <a:pt x="5843" y="9950"/>
                  </a:cubicBezTo>
                  <a:cubicBezTo>
                    <a:pt x="6009" y="10408"/>
                    <a:pt x="6193" y="10868"/>
                    <a:pt x="6499" y="11294"/>
                  </a:cubicBezTo>
                  <a:cubicBezTo>
                    <a:pt x="6668" y="11500"/>
                    <a:pt x="6858" y="11715"/>
                    <a:pt x="7164" y="11827"/>
                  </a:cubicBezTo>
                  <a:cubicBezTo>
                    <a:pt x="7258" y="11858"/>
                    <a:pt x="7355" y="11873"/>
                    <a:pt x="7451" y="11873"/>
                  </a:cubicBezTo>
                  <a:cubicBezTo>
                    <a:pt x="7676" y="11873"/>
                    <a:pt x="7897" y="11795"/>
                    <a:pt x="8064" y="11680"/>
                  </a:cubicBezTo>
                  <a:cubicBezTo>
                    <a:pt x="8533" y="11337"/>
                    <a:pt x="8776" y="10887"/>
                    <a:pt x="9006" y="10453"/>
                  </a:cubicBezTo>
                  <a:cubicBezTo>
                    <a:pt x="9230" y="10013"/>
                    <a:pt x="9412" y="9563"/>
                    <a:pt x="9583" y="9110"/>
                  </a:cubicBezTo>
                  <a:cubicBezTo>
                    <a:pt x="10248" y="7300"/>
                    <a:pt x="10719" y="5448"/>
                    <a:pt x="11308" y="3652"/>
                  </a:cubicBezTo>
                  <a:cubicBezTo>
                    <a:pt x="11607" y="2766"/>
                    <a:pt x="11920" y="1849"/>
                    <a:pt x="12404" y="1126"/>
                  </a:cubicBezTo>
                  <a:cubicBezTo>
                    <a:pt x="12522" y="945"/>
                    <a:pt x="12667" y="805"/>
                    <a:pt x="12799" y="720"/>
                  </a:cubicBezTo>
                  <a:cubicBezTo>
                    <a:pt x="12867" y="677"/>
                    <a:pt x="12923" y="658"/>
                    <a:pt x="12979" y="658"/>
                  </a:cubicBezTo>
                  <a:cubicBezTo>
                    <a:pt x="13037" y="658"/>
                    <a:pt x="13095" y="678"/>
                    <a:pt x="13166" y="713"/>
                  </a:cubicBezTo>
                  <a:cubicBezTo>
                    <a:pt x="13451" y="854"/>
                    <a:pt x="13720" y="1272"/>
                    <a:pt x="13935" y="1652"/>
                  </a:cubicBezTo>
                  <a:cubicBezTo>
                    <a:pt x="14784" y="3283"/>
                    <a:pt x="15309" y="5141"/>
                    <a:pt x="15932" y="6938"/>
                  </a:cubicBezTo>
                  <a:cubicBezTo>
                    <a:pt x="16238" y="7843"/>
                    <a:pt x="16552" y="8749"/>
                    <a:pt x="16931" y="9646"/>
                  </a:cubicBezTo>
                  <a:cubicBezTo>
                    <a:pt x="17124" y="10093"/>
                    <a:pt x="17334" y="10538"/>
                    <a:pt x="17606" y="10970"/>
                  </a:cubicBezTo>
                  <a:cubicBezTo>
                    <a:pt x="17748" y="11199"/>
                    <a:pt x="17914" y="11409"/>
                    <a:pt x="18104" y="11599"/>
                  </a:cubicBezTo>
                  <a:cubicBezTo>
                    <a:pt x="18313" y="11785"/>
                    <a:pt x="18600" y="11990"/>
                    <a:pt x="18985" y="11990"/>
                  </a:cubicBezTo>
                  <a:cubicBezTo>
                    <a:pt x="18990" y="11990"/>
                    <a:pt x="18995" y="11990"/>
                    <a:pt x="19000" y="11990"/>
                  </a:cubicBezTo>
                  <a:cubicBezTo>
                    <a:pt x="19399" y="11976"/>
                    <a:pt x="19650" y="11755"/>
                    <a:pt x="19862" y="11575"/>
                  </a:cubicBezTo>
                  <a:cubicBezTo>
                    <a:pt x="20052" y="11390"/>
                    <a:pt x="20221" y="11183"/>
                    <a:pt x="20365" y="10959"/>
                  </a:cubicBezTo>
                  <a:cubicBezTo>
                    <a:pt x="20646" y="10535"/>
                    <a:pt x="20871" y="10100"/>
                    <a:pt x="21078" y="9659"/>
                  </a:cubicBezTo>
                  <a:cubicBezTo>
                    <a:pt x="21486" y="8777"/>
                    <a:pt x="21831" y="7881"/>
                    <a:pt x="22168" y="6986"/>
                  </a:cubicBezTo>
                  <a:cubicBezTo>
                    <a:pt x="22847" y="5206"/>
                    <a:pt x="23430" y="3372"/>
                    <a:pt x="24289" y="1734"/>
                  </a:cubicBezTo>
                  <a:cubicBezTo>
                    <a:pt x="24504" y="1340"/>
                    <a:pt x="24765" y="939"/>
                    <a:pt x="25049" y="730"/>
                  </a:cubicBezTo>
                  <a:cubicBezTo>
                    <a:pt x="25130" y="685"/>
                    <a:pt x="25184" y="662"/>
                    <a:pt x="25237" y="662"/>
                  </a:cubicBezTo>
                  <a:cubicBezTo>
                    <a:pt x="25280" y="662"/>
                    <a:pt x="25323" y="677"/>
                    <a:pt x="25381" y="706"/>
                  </a:cubicBezTo>
                  <a:cubicBezTo>
                    <a:pt x="25509" y="776"/>
                    <a:pt x="25655" y="928"/>
                    <a:pt x="25774" y="1104"/>
                  </a:cubicBezTo>
                  <a:cubicBezTo>
                    <a:pt x="26263" y="1828"/>
                    <a:pt x="26590" y="2740"/>
                    <a:pt x="26904" y="3620"/>
                  </a:cubicBezTo>
                  <a:cubicBezTo>
                    <a:pt x="27519" y="5408"/>
                    <a:pt x="28019" y="7249"/>
                    <a:pt x="28657" y="9061"/>
                  </a:cubicBezTo>
                  <a:cubicBezTo>
                    <a:pt x="28820" y="9515"/>
                    <a:pt x="28988" y="9966"/>
                    <a:pt x="29189" y="10412"/>
                  </a:cubicBezTo>
                  <a:cubicBezTo>
                    <a:pt x="29402" y="10855"/>
                    <a:pt x="29594" y="11309"/>
                    <a:pt x="30038" y="11704"/>
                  </a:cubicBezTo>
                  <a:cubicBezTo>
                    <a:pt x="30107" y="11748"/>
                    <a:pt x="30180" y="11790"/>
                    <a:pt x="30252" y="11829"/>
                  </a:cubicBezTo>
                  <a:cubicBezTo>
                    <a:pt x="30341" y="11854"/>
                    <a:pt x="30439" y="11878"/>
                    <a:pt x="30532" y="11878"/>
                  </a:cubicBezTo>
                  <a:cubicBezTo>
                    <a:pt x="30734" y="11861"/>
                    <a:pt x="30886" y="11773"/>
                    <a:pt x="31006" y="11678"/>
                  </a:cubicBezTo>
                  <a:cubicBezTo>
                    <a:pt x="31232" y="11483"/>
                    <a:pt x="31362" y="11261"/>
                    <a:pt x="31494" y="11044"/>
                  </a:cubicBezTo>
                  <a:cubicBezTo>
                    <a:pt x="31743" y="10606"/>
                    <a:pt x="31918" y="10155"/>
                    <a:pt x="32087" y="9702"/>
                  </a:cubicBezTo>
                  <a:cubicBezTo>
                    <a:pt x="32737" y="7886"/>
                    <a:pt x="33191" y="6034"/>
                    <a:pt x="33720" y="4206"/>
                  </a:cubicBezTo>
                  <a:cubicBezTo>
                    <a:pt x="33981" y="3293"/>
                    <a:pt x="34240" y="2376"/>
                    <a:pt x="34596" y="1506"/>
                  </a:cubicBezTo>
                  <a:cubicBezTo>
                    <a:pt x="34684" y="1291"/>
                    <a:pt x="34786" y="1082"/>
                    <a:pt x="34898" y="879"/>
                  </a:cubicBezTo>
                  <a:cubicBezTo>
                    <a:pt x="35015" y="693"/>
                    <a:pt x="35163" y="489"/>
                    <a:pt x="35315" y="454"/>
                  </a:cubicBezTo>
                  <a:cubicBezTo>
                    <a:pt x="35335" y="449"/>
                    <a:pt x="35356" y="447"/>
                    <a:pt x="35377" y="447"/>
                  </a:cubicBezTo>
                  <a:cubicBezTo>
                    <a:pt x="35534" y="447"/>
                    <a:pt x="35715" y="562"/>
                    <a:pt x="35859" y="688"/>
                  </a:cubicBezTo>
                  <a:cubicBezTo>
                    <a:pt x="36029" y="835"/>
                    <a:pt x="36174" y="1019"/>
                    <a:pt x="36312" y="1208"/>
                  </a:cubicBezTo>
                  <a:cubicBezTo>
                    <a:pt x="36853" y="1974"/>
                    <a:pt x="37248" y="2848"/>
                    <a:pt x="37623" y="3721"/>
                  </a:cubicBezTo>
                  <a:cubicBezTo>
                    <a:pt x="37993" y="4598"/>
                    <a:pt x="38327" y="5490"/>
                    <a:pt x="38625" y="6394"/>
                  </a:cubicBezTo>
                  <a:cubicBezTo>
                    <a:pt x="38075" y="4574"/>
                    <a:pt x="37502" y="2736"/>
                    <a:pt x="36473" y="1095"/>
                  </a:cubicBezTo>
                  <a:cubicBezTo>
                    <a:pt x="36335" y="895"/>
                    <a:pt x="36189" y="697"/>
                    <a:pt x="36003" y="527"/>
                  </a:cubicBezTo>
                  <a:cubicBezTo>
                    <a:pt x="35837" y="383"/>
                    <a:pt x="35635" y="215"/>
                    <a:pt x="35364" y="215"/>
                  </a:cubicBezTo>
                  <a:cubicBezTo>
                    <a:pt x="35335" y="215"/>
                    <a:pt x="35306" y="217"/>
                    <a:pt x="35277" y="221"/>
                  </a:cubicBezTo>
                  <a:cubicBezTo>
                    <a:pt x="34956" y="302"/>
                    <a:pt x="34824" y="548"/>
                    <a:pt x="34679" y="744"/>
                  </a:cubicBezTo>
                  <a:cubicBezTo>
                    <a:pt x="34553" y="954"/>
                    <a:pt x="34441" y="1171"/>
                    <a:pt x="34341" y="1395"/>
                  </a:cubicBezTo>
                  <a:cubicBezTo>
                    <a:pt x="33949" y="2279"/>
                    <a:pt x="33663" y="3192"/>
                    <a:pt x="33373" y="4102"/>
                  </a:cubicBezTo>
                  <a:cubicBezTo>
                    <a:pt x="32806" y="5923"/>
                    <a:pt x="32320" y="7772"/>
                    <a:pt x="31651" y="9536"/>
                  </a:cubicBezTo>
                  <a:cubicBezTo>
                    <a:pt x="31481" y="9971"/>
                    <a:pt x="31299" y="10408"/>
                    <a:pt x="31070" y="10796"/>
                  </a:cubicBezTo>
                  <a:cubicBezTo>
                    <a:pt x="30955" y="10984"/>
                    <a:pt x="30827" y="11174"/>
                    <a:pt x="30687" y="11286"/>
                  </a:cubicBezTo>
                  <a:cubicBezTo>
                    <a:pt x="30605" y="11340"/>
                    <a:pt x="30558" y="11369"/>
                    <a:pt x="30510" y="11369"/>
                  </a:cubicBezTo>
                  <a:cubicBezTo>
                    <a:pt x="30468" y="11369"/>
                    <a:pt x="30425" y="11345"/>
                    <a:pt x="30356" y="11295"/>
                  </a:cubicBezTo>
                  <a:cubicBezTo>
                    <a:pt x="30084" y="11049"/>
                    <a:pt x="29865" y="10609"/>
                    <a:pt x="29684" y="10192"/>
                  </a:cubicBezTo>
                  <a:cubicBezTo>
                    <a:pt x="29503" y="9766"/>
                    <a:pt x="29344" y="9322"/>
                    <a:pt x="29194" y="8876"/>
                  </a:cubicBezTo>
                  <a:cubicBezTo>
                    <a:pt x="28602" y="7081"/>
                    <a:pt x="28129" y="5232"/>
                    <a:pt x="27507" y="3414"/>
                  </a:cubicBezTo>
                  <a:cubicBezTo>
                    <a:pt x="27184" y="2506"/>
                    <a:pt x="26881" y="1592"/>
                    <a:pt x="26309" y="726"/>
                  </a:cubicBezTo>
                  <a:cubicBezTo>
                    <a:pt x="26160" y="513"/>
                    <a:pt x="25984" y="294"/>
                    <a:pt x="25696" y="127"/>
                  </a:cubicBezTo>
                  <a:cubicBezTo>
                    <a:pt x="25574" y="52"/>
                    <a:pt x="25401" y="2"/>
                    <a:pt x="25233" y="2"/>
                  </a:cubicBezTo>
                  <a:cubicBezTo>
                    <a:pt x="25214" y="2"/>
                    <a:pt x="25195" y="2"/>
                    <a:pt x="25176" y="4"/>
                  </a:cubicBezTo>
                  <a:cubicBezTo>
                    <a:pt x="24978" y="18"/>
                    <a:pt x="24829" y="94"/>
                    <a:pt x="24685" y="177"/>
                  </a:cubicBezTo>
                  <a:cubicBezTo>
                    <a:pt x="24197" y="539"/>
                    <a:pt x="23954" y="981"/>
                    <a:pt x="23702" y="1409"/>
                  </a:cubicBezTo>
                  <a:cubicBezTo>
                    <a:pt x="22781" y="3148"/>
                    <a:pt x="22200" y="4964"/>
                    <a:pt x="21509" y="6737"/>
                  </a:cubicBezTo>
                  <a:cubicBezTo>
                    <a:pt x="21171" y="7624"/>
                    <a:pt x="20824" y="8506"/>
                    <a:pt x="20426" y="9350"/>
                  </a:cubicBezTo>
                  <a:cubicBezTo>
                    <a:pt x="20227" y="9771"/>
                    <a:pt x="20010" y="10182"/>
                    <a:pt x="19761" y="10550"/>
                  </a:cubicBezTo>
                  <a:cubicBezTo>
                    <a:pt x="19531" y="10908"/>
                    <a:pt x="19186" y="11254"/>
                    <a:pt x="18979" y="11254"/>
                  </a:cubicBezTo>
                  <a:cubicBezTo>
                    <a:pt x="18978" y="11254"/>
                    <a:pt x="18977" y="11254"/>
                    <a:pt x="18976" y="11254"/>
                  </a:cubicBezTo>
                  <a:cubicBezTo>
                    <a:pt x="18970" y="11254"/>
                    <a:pt x="18963" y="11255"/>
                    <a:pt x="18956" y="11255"/>
                  </a:cubicBezTo>
                  <a:cubicBezTo>
                    <a:pt x="18760" y="11255"/>
                    <a:pt x="18436" y="10935"/>
                    <a:pt x="18221" y="10576"/>
                  </a:cubicBezTo>
                  <a:cubicBezTo>
                    <a:pt x="17983" y="10203"/>
                    <a:pt x="17780" y="9786"/>
                    <a:pt x="17595" y="9359"/>
                  </a:cubicBezTo>
                  <a:cubicBezTo>
                    <a:pt x="17226" y="8501"/>
                    <a:pt x="16909" y="7607"/>
                    <a:pt x="16600" y="6709"/>
                  </a:cubicBezTo>
                  <a:cubicBezTo>
                    <a:pt x="15963" y="4916"/>
                    <a:pt x="15445" y="3079"/>
                    <a:pt x="14521" y="1325"/>
                  </a:cubicBezTo>
                  <a:cubicBezTo>
                    <a:pt x="14260" y="901"/>
                    <a:pt x="14031" y="436"/>
                    <a:pt x="13464" y="119"/>
                  </a:cubicBezTo>
                  <a:cubicBezTo>
                    <a:pt x="13334" y="41"/>
                    <a:pt x="13162" y="1"/>
                    <a:pt x="1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5280208" y="1057271"/>
              <a:ext cx="3273420" cy="2206998"/>
            </a:xfrm>
            <a:custGeom>
              <a:avLst/>
              <a:gdLst/>
              <a:ahLst/>
              <a:cxnLst/>
              <a:rect l="l" t="t" r="r" b="b"/>
              <a:pathLst>
                <a:path w="184522" h="124408" extrusionOk="0">
                  <a:moveTo>
                    <a:pt x="183785" y="738"/>
                  </a:moveTo>
                  <a:lnTo>
                    <a:pt x="183785" y="123669"/>
                  </a:lnTo>
                  <a:lnTo>
                    <a:pt x="739" y="123669"/>
                  </a:lnTo>
                  <a:lnTo>
                    <a:pt x="739" y="738"/>
                  </a:lnTo>
                  <a:close/>
                  <a:moveTo>
                    <a:pt x="1" y="0"/>
                  </a:moveTo>
                  <a:lnTo>
                    <a:pt x="1" y="124407"/>
                  </a:lnTo>
                  <a:lnTo>
                    <a:pt x="184521" y="124407"/>
                  </a:lnTo>
                  <a:lnTo>
                    <a:pt x="184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5412407" y="1190676"/>
              <a:ext cx="3009023" cy="1940171"/>
            </a:xfrm>
            <a:custGeom>
              <a:avLst/>
              <a:gdLst/>
              <a:ahLst/>
              <a:cxnLst/>
              <a:rect l="l" t="t" r="r" b="b"/>
              <a:pathLst>
                <a:path w="169618" h="109367" extrusionOk="0">
                  <a:moveTo>
                    <a:pt x="0" y="1"/>
                  </a:moveTo>
                  <a:lnTo>
                    <a:pt x="0" y="109366"/>
                  </a:lnTo>
                  <a:lnTo>
                    <a:pt x="169618" y="109366"/>
                  </a:lnTo>
                  <a:lnTo>
                    <a:pt x="169618" y="1"/>
                  </a:lnTo>
                  <a:close/>
                </a:path>
              </a:pathLst>
            </a:custGeom>
            <a:solidFill>
              <a:srgbClr val="A3C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5834850" y="1747943"/>
              <a:ext cx="257195" cy="336723"/>
            </a:xfrm>
            <a:custGeom>
              <a:avLst/>
              <a:gdLst/>
              <a:ahLst/>
              <a:cxnLst/>
              <a:rect l="l" t="t" r="r" b="b"/>
              <a:pathLst>
                <a:path w="14498" h="18981" extrusionOk="0">
                  <a:moveTo>
                    <a:pt x="0" y="0"/>
                  </a:moveTo>
                  <a:lnTo>
                    <a:pt x="0" y="18980"/>
                  </a:lnTo>
                  <a:lnTo>
                    <a:pt x="14498" y="18980"/>
                  </a:lnTo>
                  <a:lnTo>
                    <a:pt x="144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6006307" y="1894333"/>
              <a:ext cx="311195" cy="385047"/>
            </a:xfrm>
            <a:custGeom>
              <a:avLst/>
              <a:gdLst/>
              <a:ahLst/>
              <a:cxnLst/>
              <a:rect l="l" t="t" r="r" b="b"/>
              <a:pathLst>
                <a:path w="17542" h="21705" extrusionOk="0">
                  <a:moveTo>
                    <a:pt x="1" y="1"/>
                  </a:moveTo>
                  <a:lnTo>
                    <a:pt x="1" y="21705"/>
                  </a:lnTo>
                  <a:lnTo>
                    <a:pt x="17541" y="21705"/>
                  </a:lnTo>
                  <a:lnTo>
                    <a:pt x="175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7488218" y="1452856"/>
              <a:ext cx="398174" cy="246355"/>
            </a:xfrm>
            <a:custGeom>
              <a:avLst/>
              <a:gdLst/>
              <a:ahLst/>
              <a:cxnLst/>
              <a:rect l="l" t="t" r="r" b="b"/>
              <a:pathLst>
                <a:path w="22445" h="13887" extrusionOk="0">
                  <a:moveTo>
                    <a:pt x="0" y="0"/>
                  </a:moveTo>
                  <a:lnTo>
                    <a:pt x="0" y="13887"/>
                  </a:lnTo>
                  <a:lnTo>
                    <a:pt x="22445" y="13887"/>
                  </a:lnTo>
                  <a:lnTo>
                    <a:pt x="224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7802446" y="1617820"/>
              <a:ext cx="398157" cy="369826"/>
            </a:xfrm>
            <a:custGeom>
              <a:avLst/>
              <a:gdLst/>
              <a:ahLst/>
              <a:cxnLst/>
              <a:rect l="l" t="t" r="r" b="b"/>
              <a:pathLst>
                <a:path w="22444" h="20847" extrusionOk="0">
                  <a:moveTo>
                    <a:pt x="0" y="0"/>
                  </a:moveTo>
                  <a:lnTo>
                    <a:pt x="0" y="20846"/>
                  </a:lnTo>
                  <a:lnTo>
                    <a:pt x="22444" y="20846"/>
                  </a:lnTo>
                  <a:lnTo>
                    <a:pt x="22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6200098" y="1713722"/>
              <a:ext cx="99096" cy="98209"/>
            </a:xfrm>
            <a:custGeom>
              <a:avLst/>
              <a:gdLst/>
              <a:ahLst/>
              <a:cxnLst/>
              <a:rect l="l" t="t" r="r" b="b"/>
              <a:pathLst>
                <a:path w="5586" h="5536" extrusionOk="0">
                  <a:moveTo>
                    <a:pt x="458" y="1"/>
                  </a:moveTo>
                  <a:cubicBezTo>
                    <a:pt x="365" y="1"/>
                    <a:pt x="261" y="71"/>
                    <a:pt x="252" y="179"/>
                  </a:cubicBezTo>
                  <a:cubicBezTo>
                    <a:pt x="106" y="1778"/>
                    <a:pt x="1" y="3362"/>
                    <a:pt x="50" y="4967"/>
                  </a:cubicBezTo>
                  <a:cubicBezTo>
                    <a:pt x="59" y="5260"/>
                    <a:pt x="330" y="5535"/>
                    <a:pt x="617" y="5535"/>
                  </a:cubicBezTo>
                  <a:cubicBezTo>
                    <a:pt x="707" y="5535"/>
                    <a:pt x="798" y="5508"/>
                    <a:pt x="884" y="5446"/>
                  </a:cubicBezTo>
                  <a:cubicBezTo>
                    <a:pt x="2268" y="4444"/>
                    <a:pt x="3784" y="3744"/>
                    <a:pt x="5220" y="2839"/>
                  </a:cubicBezTo>
                  <a:cubicBezTo>
                    <a:pt x="5586" y="2607"/>
                    <a:pt x="5398" y="2071"/>
                    <a:pt x="5006" y="2071"/>
                  </a:cubicBezTo>
                  <a:cubicBezTo>
                    <a:pt x="4972" y="2071"/>
                    <a:pt x="4937" y="2075"/>
                    <a:pt x="4901" y="2084"/>
                  </a:cubicBezTo>
                  <a:cubicBezTo>
                    <a:pt x="3550" y="2398"/>
                    <a:pt x="2256" y="3138"/>
                    <a:pt x="1092" y="3942"/>
                  </a:cubicBezTo>
                  <a:cubicBezTo>
                    <a:pt x="992" y="2663"/>
                    <a:pt x="813" y="1401"/>
                    <a:pt x="605" y="130"/>
                  </a:cubicBezTo>
                  <a:cubicBezTo>
                    <a:pt x="590" y="39"/>
                    <a:pt x="527"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6227720" y="1551419"/>
              <a:ext cx="373800" cy="216180"/>
            </a:xfrm>
            <a:custGeom>
              <a:avLst/>
              <a:gdLst/>
              <a:ahLst/>
              <a:cxnLst/>
              <a:rect l="l" t="t" r="r" b="b"/>
              <a:pathLst>
                <a:path w="21071" h="12186" extrusionOk="0">
                  <a:moveTo>
                    <a:pt x="16623" y="1"/>
                  </a:moveTo>
                  <a:cubicBezTo>
                    <a:pt x="9369" y="1"/>
                    <a:pt x="1592" y="4919"/>
                    <a:pt x="15" y="12069"/>
                  </a:cubicBezTo>
                  <a:cubicBezTo>
                    <a:pt x="0" y="12136"/>
                    <a:pt x="55" y="12186"/>
                    <a:pt x="110" y="12186"/>
                  </a:cubicBezTo>
                  <a:cubicBezTo>
                    <a:pt x="138" y="12186"/>
                    <a:pt x="167" y="12172"/>
                    <a:pt x="186" y="12141"/>
                  </a:cubicBezTo>
                  <a:cubicBezTo>
                    <a:pt x="2280" y="8718"/>
                    <a:pt x="4484" y="5593"/>
                    <a:pt x="8009" y="3507"/>
                  </a:cubicBezTo>
                  <a:cubicBezTo>
                    <a:pt x="11012" y="1728"/>
                    <a:pt x="14179" y="1137"/>
                    <a:pt x="17485" y="1137"/>
                  </a:cubicBezTo>
                  <a:cubicBezTo>
                    <a:pt x="18508" y="1137"/>
                    <a:pt x="19545" y="1193"/>
                    <a:pt x="20594" y="1289"/>
                  </a:cubicBezTo>
                  <a:cubicBezTo>
                    <a:pt x="20606" y="1290"/>
                    <a:pt x="20617" y="1290"/>
                    <a:pt x="20629" y="1290"/>
                  </a:cubicBezTo>
                  <a:cubicBezTo>
                    <a:pt x="21023" y="1290"/>
                    <a:pt x="21071" y="672"/>
                    <a:pt x="20693" y="563"/>
                  </a:cubicBezTo>
                  <a:cubicBezTo>
                    <a:pt x="19387" y="182"/>
                    <a:pt x="18015" y="1"/>
                    <a:pt x="16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6620820" y="1610387"/>
              <a:ext cx="505076" cy="13110"/>
            </a:xfrm>
            <a:custGeom>
              <a:avLst/>
              <a:gdLst/>
              <a:ahLst/>
              <a:cxnLst/>
              <a:rect l="l" t="t" r="r" b="b"/>
              <a:pathLst>
                <a:path w="28471" h="739" extrusionOk="0">
                  <a:moveTo>
                    <a:pt x="1" y="1"/>
                  </a:moveTo>
                  <a:lnTo>
                    <a:pt x="1" y="739"/>
                  </a:lnTo>
                  <a:lnTo>
                    <a:pt x="28471" y="739"/>
                  </a:lnTo>
                  <a:lnTo>
                    <a:pt x="284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6620820" y="1652963"/>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6885164" y="1652963"/>
              <a:ext cx="240732" cy="13110"/>
            </a:xfrm>
            <a:custGeom>
              <a:avLst/>
              <a:gdLst/>
              <a:ahLst/>
              <a:cxnLst/>
              <a:rect l="l" t="t" r="r" b="b"/>
              <a:pathLst>
                <a:path w="13570" h="739" extrusionOk="0">
                  <a:moveTo>
                    <a:pt x="0" y="0"/>
                  </a:moveTo>
                  <a:lnTo>
                    <a:pt x="0" y="738"/>
                  </a:lnTo>
                  <a:lnTo>
                    <a:pt x="13570" y="738"/>
                  </a:lnTo>
                  <a:lnTo>
                    <a:pt x="13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6620820" y="1695521"/>
              <a:ext cx="394449" cy="13110"/>
            </a:xfrm>
            <a:custGeom>
              <a:avLst/>
              <a:gdLst/>
              <a:ahLst/>
              <a:cxnLst/>
              <a:rect l="l" t="t" r="r" b="b"/>
              <a:pathLst>
                <a:path w="22235" h="739" extrusionOk="0">
                  <a:moveTo>
                    <a:pt x="1" y="1"/>
                  </a:moveTo>
                  <a:lnTo>
                    <a:pt x="1" y="739"/>
                  </a:lnTo>
                  <a:lnTo>
                    <a:pt x="22235" y="739"/>
                  </a:lnTo>
                  <a:lnTo>
                    <a:pt x="222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6620820" y="1780673"/>
              <a:ext cx="505076" cy="13110"/>
            </a:xfrm>
            <a:custGeom>
              <a:avLst/>
              <a:gdLst/>
              <a:ahLst/>
              <a:cxnLst/>
              <a:rect l="l" t="t" r="r" b="b"/>
              <a:pathLst>
                <a:path w="28471" h="739" extrusionOk="0">
                  <a:moveTo>
                    <a:pt x="1" y="0"/>
                  </a:moveTo>
                  <a:lnTo>
                    <a:pt x="1" y="738"/>
                  </a:lnTo>
                  <a:lnTo>
                    <a:pt x="28471" y="738"/>
                  </a:lnTo>
                  <a:lnTo>
                    <a:pt x="284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6620820" y="1823231"/>
              <a:ext cx="296098" cy="13092"/>
            </a:xfrm>
            <a:custGeom>
              <a:avLst/>
              <a:gdLst/>
              <a:ahLst/>
              <a:cxnLst/>
              <a:rect l="l" t="t" r="r" b="b"/>
              <a:pathLst>
                <a:path w="16691" h="738" extrusionOk="0">
                  <a:moveTo>
                    <a:pt x="1" y="1"/>
                  </a:moveTo>
                  <a:lnTo>
                    <a:pt x="1" y="738"/>
                  </a:lnTo>
                  <a:lnTo>
                    <a:pt x="16691" y="738"/>
                  </a:lnTo>
                  <a:lnTo>
                    <a:pt x="16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6958891" y="1823231"/>
              <a:ext cx="167004" cy="13092"/>
            </a:xfrm>
            <a:custGeom>
              <a:avLst/>
              <a:gdLst/>
              <a:ahLst/>
              <a:cxnLst/>
              <a:rect l="l" t="t" r="r" b="b"/>
              <a:pathLst>
                <a:path w="9414" h="738" extrusionOk="0">
                  <a:moveTo>
                    <a:pt x="1" y="1"/>
                  </a:moveTo>
                  <a:lnTo>
                    <a:pt x="1" y="738"/>
                  </a:lnTo>
                  <a:lnTo>
                    <a:pt x="9414" y="738"/>
                  </a:lnTo>
                  <a:lnTo>
                    <a:pt x="9414" y="1"/>
                  </a:lnTo>
                  <a:close/>
                </a:path>
              </a:pathLst>
            </a:custGeom>
            <a:solidFill>
              <a:srgbClr val="738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6620820" y="1865807"/>
              <a:ext cx="328882" cy="13110"/>
            </a:xfrm>
            <a:custGeom>
              <a:avLst/>
              <a:gdLst/>
              <a:ahLst/>
              <a:cxnLst/>
              <a:rect l="l" t="t" r="r" b="b"/>
              <a:pathLst>
                <a:path w="18539" h="739" extrusionOk="0">
                  <a:moveTo>
                    <a:pt x="1" y="1"/>
                  </a:moveTo>
                  <a:lnTo>
                    <a:pt x="1" y="738"/>
                  </a:lnTo>
                  <a:lnTo>
                    <a:pt x="18538" y="738"/>
                  </a:lnTo>
                  <a:lnTo>
                    <a:pt x="185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5834867" y="2385252"/>
              <a:ext cx="505076" cy="13110"/>
            </a:xfrm>
            <a:custGeom>
              <a:avLst/>
              <a:gdLst/>
              <a:ahLst/>
              <a:cxnLst/>
              <a:rect l="l" t="t" r="r" b="b"/>
              <a:pathLst>
                <a:path w="28471" h="739" extrusionOk="0">
                  <a:moveTo>
                    <a:pt x="1" y="1"/>
                  </a:moveTo>
                  <a:lnTo>
                    <a:pt x="1" y="739"/>
                  </a:lnTo>
                  <a:lnTo>
                    <a:pt x="28470" y="739"/>
                  </a:lnTo>
                  <a:lnTo>
                    <a:pt x="284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834867" y="2427828"/>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099176" y="2427828"/>
              <a:ext cx="240767" cy="13110"/>
            </a:xfrm>
            <a:custGeom>
              <a:avLst/>
              <a:gdLst/>
              <a:ahLst/>
              <a:cxnLst/>
              <a:rect l="l" t="t" r="r" b="b"/>
              <a:pathLst>
                <a:path w="13572" h="739" extrusionOk="0">
                  <a:moveTo>
                    <a:pt x="1" y="0"/>
                  </a:moveTo>
                  <a:lnTo>
                    <a:pt x="1" y="738"/>
                  </a:lnTo>
                  <a:lnTo>
                    <a:pt x="13571" y="738"/>
                  </a:lnTo>
                  <a:lnTo>
                    <a:pt x="135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5834867" y="2470387"/>
              <a:ext cx="394449" cy="13110"/>
            </a:xfrm>
            <a:custGeom>
              <a:avLst/>
              <a:gdLst/>
              <a:ahLst/>
              <a:cxnLst/>
              <a:rect l="l" t="t" r="r" b="b"/>
              <a:pathLst>
                <a:path w="22235" h="739" extrusionOk="0">
                  <a:moveTo>
                    <a:pt x="1" y="1"/>
                  </a:moveTo>
                  <a:lnTo>
                    <a:pt x="1" y="739"/>
                  </a:lnTo>
                  <a:lnTo>
                    <a:pt x="22234" y="739"/>
                  </a:lnTo>
                  <a:lnTo>
                    <a:pt x="2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5995929" y="2595152"/>
              <a:ext cx="505076" cy="13092"/>
            </a:xfrm>
            <a:custGeom>
              <a:avLst/>
              <a:gdLst/>
              <a:ahLst/>
              <a:cxnLst/>
              <a:rect l="l" t="t" r="r" b="b"/>
              <a:pathLst>
                <a:path w="28471" h="738" extrusionOk="0">
                  <a:moveTo>
                    <a:pt x="1" y="1"/>
                  </a:moveTo>
                  <a:lnTo>
                    <a:pt x="1" y="737"/>
                  </a:lnTo>
                  <a:lnTo>
                    <a:pt x="28470" y="737"/>
                  </a:lnTo>
                  <a:lnTo>
                    <a:pt x="284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5995929" y="2637728"/>
              <a:ext cx="296098" cy="13110"/>
            </a:xfrm>
            <a:custGeom>
              <a:avLst/>
              <a:gdLst/>
              <a:ahLst/>
              <a:cxnLst/>
              <a:rect l="l" t="t" r="r" b="b"/>
              <a:pathLst>
                <a:path w="16691" h="739" extrusionOk="0">
                  <a:moveTo>
                    <a:pt x="1" y="0"/>
                  </a:moveTo>
                  <a:lnTo>
                    <a:pt x="1" y="738"/>
                  </a:lnTo>
                  <a:lnTo>
                    <a:pt x="16691" y="738"/>
                  </a:lnTo>
                  <a:lnTo>
                    <a:pt x="16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6334000" y="2637728"/>
              <a:ext cx="167004" cy="13110"/>
            </a:xfrm>
            <a:custGeom>
              <a:avLst/>
              <a:gdLst/>
              <a:ahLst/>
              <a:cxnLst/>
              <a:rect l="l" t="t" r="r" b="b"/>
              <a:pathLst>
                <a:path w="9414" h="739" extrusionOk="0">
                  <a:moveTo>
                    <a:pt x="1" y="0"/>
                  </a:moveTo>
                  <a:lnTo>
                    <a:pt x="1" y="738"/>
                  </a:lnTo>
                  <a:lnTo>
                    <a:pt x="9413" y="738"/>
                  </a:lnTo>
                  <a:lnTo>
                    <a:pt x="94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995929" y="2680286"/>
              <a:ext cx="328882" cy="13092"/>
            </a:xfrm>
            <a:custGeom>
              <a:avLst/>
              <a:gdLst/>
              <a:ahLst/>
              <a:cxnLst/>
              <a:rect l="l" t="t" r="r" b="b"/>
              <a:pathLst>
                <a:path w="18539" h="738" extrusionOk="0">
                  <a:moveTo>
                    <a:pt x="1" y="1"/>
                  </a:moveTo>
                  <a:lnTo>
                    <a:pt x="1" y="738"/>
                  </a:lnTo>
                  <a:lnTo>
                    <a:pt x="18538" y="738"/>
                  </a:lnTo>
                  <a:lnTo>
                    <a:pt x="185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7637872" y="2327899"/>
              <a:ext cx="547598" cy="547598"/>
            </a:xfrm>
            <a:custGeom>
              <a:avLst/>
              <a:gdLst/>
              <a:ahLst/>
              <a:cxnLst/>
              <a:rect l="l" t="t" r="r" b="b"/>
              <a:pathLst>
                <a:path w="30868" h="30868" extrusionOk="0">
                  <a:moveTo>
                    <a:pt x="15433" y="1"/>
                  </a:moveTo>
                  <a:cubicBezTo>
                    <a:pt x="11341" y="1"/>
                    <a:pt x="7415" y="1627"/>
                    <a:pt x="4521" y="4521"/>
                  </a:cubicBezTo>
                  <a:cubicBezTo>
                    <a:pt x="1627" y="7415"/>
                    <a:pt x="1" y="11341"/>
                    <a:pt x="1" y="15435"/>
                  </a:cubicBezTo>
                  <a:cubicBezTo>
                    <a:pt x="1" y="19527"/>
                    <a:pt x="1627" y="23453"/>
                    <a:pt x="4521" y="26347"/>
                  </a:cubicBezTo>
                  <a:cubicBezTo>
                    <a:pt x="7415" y="29241"/>
                    <a:pt x="11341" y="30867"/>
                    <a:pt x="15433" y="30867"/>
                  </a:cubicBezTo>
                  <a:cubicBezTo>
                    <a:pt x="19527" y="30867"/>
                    <a:pt x="23453" y="29241"/>
                    <a:pt x="26347" y="26347"/>
                  </a:cubicBezTo>
                  <a:cubicBezTo>
                    <a:pt x="29241" y="23453"/>
                    <a:pt x="30868" y="19527"/>
                    <a:pt x="30868" y="15435"/>
                  </a:cubicBezTo>
                  <a:cubicBezTo>
                    <a:pt x="30868" y="11341"/>
                    <a:pt x="29241" y="7415"/>
                    <a:pt x="26347" y="4521"/>
                  </a:cubicBezTo>
                  <a:cubicBezTo>
                    <a:pt x="23453" y="1627"/>
                    <a:pt x="19527" y="1"/>
                    <a:pt x="154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637872" y="2327899"/>
              <a:ext cx="547598" cy="547598"/>
            </a:xfrm>
            <a:custGeom>
              <a:avLst/>
              <a:gdLst/>
              <a:ahLst/>
              <a:cxnLst/>
              <a:rect l="l" t="t" r="r" b="b"/>
              <a:pathLst>
                <a:path w="30868" h="30868" extrusionOk="0">
                  <a:moveTo>
                    <a:pt x="15433" y="1"/>
                  </a:moveTo>
                  <a:cubicBezTo>
                    <a:pt x="6968" y="1"/>
                    <a:pt x="1" y="6968"/>
                    <a:pt x="1" y="15435"/>
                  </a:cubicBezTo>
                  <a:cubicBezTo>
                    <a:pt x="1" y="23900"/>
                    <a:pt x="6968" y="30867"/>
                    <a:pt x="15433" y="30867"/>
                  </a:cubicBezTo>
                  <a:cubicBezTo>
                    <a:pt x="23900" y="30867"/>
                    <a:pt x="30868" y="23900"/>
                    <a:pt x="30868" y="15435"/>
                  </a:cubicBezTo>
                  <a:cubicBezTo>
                    <a:pt x="30868" y="13365"/>
                    <a:pt x="30451" y="11317"/>
                    <a:pt x="29644" y="9412"/>
                  </a:cubicBezTo>
                  <a:lnTo>
                    <a:pt x="15433" y="15435"/>
                  </a:lnTo>
                  <a:lnTo>
                    <a:pt x="154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907924" y="2327899"/>
              <a:ext cx="547581" cy="547598"/>
            </a:xfrm>
            <a:custGeom>
              <a:avLst/>
              <a:gdLst/>
              <a:ahLst/>
              <a:cxnLst/>
              <a:rect l="l" t="t" r="r" b="b"/>
              <a:pathLst>
                <a:path w="30867" h="30868" extrusionOk="0">
                  <a:moveTo>
                    <a:pt x="15433" y="1"/>
                  </a:moveTo>
                  <a:cubicBezTo>
                    <a:pt x="11341" y="1"/>
                    <a:pt x="7414" y="1627"/>
                    <a:pt x="4520" y="4521"/>
                  </a:cubicBezTo>
                  <a:cubicBezTo>
                    <a:pt x="1626" y="7415"/>
                    <a:pt x="1" y="11341"/>
                    <a:pt x="1" y="15435"/>
                  </a:cubicBezTo>
                  <a:cubicBezTo>
                    <a:pt x="1" y="19527"/>
                    <a:pt x="1626" y="23453"/>
                    <a:pt x="4520" y="26347"/>
                  </a:cubicBezTo>
                  <a:cubicBezTo>
                    <a:pt x="7414" y="29241"/>
                    <a:pt x="11341" y="30867"/>
                    <a:pt x="15433" y="30867"/>
                  </a:cubicBezTo>
                  <a:cubicBezTo>
                    <a:pt x="19526" y="30867"/>
                    <a:pt x="23453" y="29241"/>
                    <a:pt x="26347" y="26347"/>
                  </a:cubicBezTo>
                  <a:cubicBezTo>
                    <a:pt x="29241" y="23453"/>
                    <a:pt x="30866" y="19527"/>
                    <a:pt x="30866" y="15435"/>
                  </a:cubicBezTo>
                  <a:cubicBezTo>
                    <a:pt x="30866" y="11341"/>
                    <a:pt x="29241" y="7415"/>
                    <a:pt x="26347" y="4521"/>
                  </a:cubicBezTo>
                  <a:cubicBezTo>
                    <a:pt x="23453" y="1627"/>
                    <a:pt x="19526" y="1"/>
                    <a:pt x="15433" y="1"/>
                  </a:cubicBezTo>
                  <a:close/>
                </a:path>
              </a:pathLst>
            </a:custGeom>
            <a:solidFill>
              <a:srgbClr val="F49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907924" y="2327899"/>
              <a:ext cx="407825" cy="547598"/>
            </a:xfrm>
            <a:custGeom>
              <a:avLst/>
              <a:gdLst/>
              <a:ahLst/>
              <a:cxnLst/>
              <a:rect l="l" t="t" r="r" b="b"/>
              <a:pathLst>
                <a:path w="22989" h="30868" extrusionOk="0">
                  <a:moveTo>
                    <a:pt x="15433" y="1"/>
                  </a:moveTo>
                  <a:cubicBezTo>
                    <a:pt x="6968" y="1"/>
                    <a:pt x="1" y="6968"/>
                    <a:pt x="1" y="15435"/>
                  </a:cubicBezTo>
                  <a:cubicBezTo>
                    <a:pt x="1" y="23900"/>
                    <a:pt x="6967" y="30867"/>
                    <a:pt x="15433" y="30867"/>
                  </a:cubicBezTo>
                  <a:cubicBezTo>
                    <a:pt x="18079" y="30867"/>
                    <a:pt x="20681" y="30187"/>
                    <a:pt x="22988" y="28892"/>
                  </a:cubicBezTo>
                  <a:lnTo>
                    <a:pt x="15433" y="15435"/>
                  </a:lnTo>
                  <a:lnTo>
                    <a:pt x="15433" y="1"/>
                  </a:ln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4955531" y="1751225"/>
              <a:ext cx="835980" cy="1102754"/>
            </a:xfrm>
            <a:custGeom>
              <a:avLst/>
              <a:gdLst/>
              <a:ahLst/>
              <a:cxnLst/>
              <a:rect l="l" t="t" r="r" b="b"/>
              <a:pathLst>
                <a:path w="47124" h="62162" extrusionOk="0">
                  <a:moveTo>
                    <a:pt x="28942" y="0"/>
                  </a:moveTo>
                  <a:cubicBezTo>
                    <a:pt x="25278" y="0"/>
                    <a:pt x="21471" y="1262"/>
                    <a:pt x="19505" y="3591"/>
                  </a:cubicBezTo>
                  <a:cubicBezTo>
                    <a:pt x="15142" y="8761"/>
                    <a:pt x="14304" y="24800"/>
                    <a:pt x="12709" y="28410"/>
                  </a:cubicBezTo>
                  <a:cubicBezTo>
                    <a:pt x="11113" y="32019"/>
                    <a:pt x="1504" y="36014"/>
                    <a:pt x="668" y="46183"/>
                  </a:cubicBezTo>
                  <a:cubicBezTo>
                    <a:pt x="1" y="54296"/>
                    <a:pt x="8445" y="62161"/>
                    <a:pt x="18462" y="62161"/>
                  </a:cubicBezTo>
                  <a:cubicBezTo>
                    <a:pt x="23118" y="62161"/>
                    <a:pt x="28114" y="60462"/>
                    <a:pt x="32693" y="56299"/>
                  </a:cubicBezTo>
                  <a:cubicBezTo>
                    <a:pt x="47123" y="43178"/>
                    <a:pt x="40401" y="6743"/>
                    <a:pt x="36613" y="2694"/>
                  </a:cubicBezTo>
                  <a:cubicBezTo>
                    <a:pt x="34899" y="862"/>
                    <a:pt x="31969" y="0"/>
                    <a:pt x="28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5468483" y="2213298"/>
              <a:ext cx="409617" cy="909459"/>
            </a:xfrm>
            <a:custGeom>
              <a:avLst/>
              <a:gdLst/>
              <a:ahLst/>
              <a:cxnLst/>
              <a:rect l="l" t="t" r="r" b="b"/>
              <a:pathLst>
                <a:path w="23090" h="51266" extrusionOk="0">
                  <a:moveTo>
                    <a:pt x="5554" y="0"/>
                  </a:moveTo>
                  <a:cubicBezTo>
                    <a:pt x="3937" y="0"/>
                    <a:pt x="2414" y="980"/>
                    <a:pt x="1689" y="3514"/>
                  </a:cubicBezTo>
                  <a:cubicBezTo>
                    <a:pt x="0" y="9428"/>
                    <a:pt x="7394" y="27249"/>
                    <a:pt x="7987" y="28709"/>
                  </a:cubicBezTo>
                  <a:cubicBezTo>
                    <a:pt x="8580" y="30169"/>
                    <a:pt x="14685" y="47411"/>
                    <a:pt x="16532" y="49900"/>
                  </a:cubicBezTo>
                  <a:cubicBezTo>
                    <a:pt x="17247" y="50864"/>
                    <a:pt x="18151" y="51265"/>
                    <a:pt x="19046" y="51265"/>
                  </a:cubicBezTo>
                  <a:cubicBezTo>
                    <a:pt x="20764" y="51265"/>
                    <a:pt x="22448" y="49786"/>
                    <a:pt x="22703" y="47960"/>
                  </a:cubicBezTo>
                  <a:cubicBezTo>
                    <a:pt x="23090" y="45183"/>
                    <a:pt x="17082" y="27360"/>
                    <a:pt x="16553" y="24883"/>
                  </a:cubicBezTo>
                  <a:cubicBezTo>
                    <a:pt x="16026" y="22406"/>
                    <a:pt x="13770" y="6973"/>
                    <a:pt x="9914" y="2280"/>
                  </a:cubicBezTo>
                  <a:cubicBezTo>
                    <a:pt x="8814" y="941"/>
                    <a:pt x="7139" y="0"/>
                    <a:pt x="5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465183" y="2202530"/>
              <a:ext cx="303904" cy="475805"/>
            </a:xfrm>
            <a:custGeom>
              <a:avLst/>
              <a:gdLst/>
              <a:ahLst/>
              <a:cxnLst/>
              <a:rect l="l" t="t" r="r" b="b"/>
              <a:pathLst>
                <a:path w="17131" h="26821" extrusionOk="0">
                  <a:moveTo>
                    <a:pt x="5767" y="1"/>
                  </a:moveTo>
                  <a:cubicBezTo>
                    <a:pt x="3615" y="1"/>
                    <a:pt x="1625" y="1337"/>
                    <a:pt x="997" y="4618"/>
                  </a:cubicBezTo>
                  <a:cubicBezTo>
                    <a:pt x="0" y="9830"/>
                    <a:pt x="4653" y="21370"/>
                    <a:pt x="6437" y="26386"/>
                  </a:cubicBezTo>
                  <a:cubicBezTo>
                    <a:pt x="6545" y="26692"/>
                    <a:pt x="7009" y="26820"/>
                    <a:pt x="7685" y="26820"/>
                  </a:cubicBezTo>
                  <a:cubicBezTo>
                    <a:pt x="10456" y="26820"/>
                    <a:pt x="16799" y="24666"/>
                    <a:pt x="16947" y="23703"/>
                  </a:cubicBezTo>
                  <a:cubicBezTo>
                    <a:pt x="17130" y="22504"/>
                    <a:pt x="13905" y="6555"/>
                    <a:pt x="11138" y="2868"/>
                  </a:cubicBezTo>
                  <a:cubicBezTo>
                    <a:pt x="9819" y="1109"/>
                    <a:pt x="7726" y="1"/>
                    <a:pt x="5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534848" y="2557313"/>
              <a:ext cx="264220" cy="165940"/>
            </a:xfrm>
            <a:custGeom>
              <a:avLst/>
              <a:gdLst/>
              <a:ahLst/>
              <a:cxnLst/>
              <a:rect l="l" t="t" r="r" b="b"/>
              <a:pathLst>
                <a:path w="14894" h="9354" extrusionOk="0">
                  <a:moveTo>
                    <a:pt x="12886" y="0"/>
                  </a:moveTo>
                  <a:cubicBezTo>
                    <a:pt x="12878" y="0"/>
                    <a:pt x="12871" y="2"/>
                    <a:pt x="12864" y="6"/>
                  </a:cubicBezTo>
                  <a:cubicBezTo>
                    <a:pt x="11906" y="579"/>
                    <a:pt x="5506" y="2893"/>
                    <a:pt x="1420" y="2893"/>
                  </a:cubicBezTo>
                  <a:cubicBezTo>
                    <a:pt x="1239" y="2893"/>
                    <a:pt x="1062" y="2889"/>
                    <a:pt x="891" y="2879"/>
                  </a:cubicBezTo>
                  <a:cubicBezTo>
                    <a:pt x="887" y="2879"/>
                    <a:pt x="883" y="2879"/>
                    <a:pt x="879" y="2879"/>
                  </a:cubicBezTo>
                  <a:cubicBezTo>
                    <a:pt x="1" y="2879"/>
                    <a:pt x="1562" y="8425"/>
                    <a:pt x="2058" y="8871"/>
                  </a:cubicBezTo>
                  <a:cubicBezTo>
                    <a:pt x="2258" y="9050"/>
                    <a:pt x="3429" y="9354"/>
                    <a:pt x="5086" y="9354"/>
                  </a:cubicBezTo>
                  <a:cubicBezTo>
                    <a:pt x="7580" y="9354"/>
                    <a:pt x="11173" y="8665"/>
                    <a:pt x="14200" y="5826"/>
                  </a:cubicBezTo>
                  <a:cubicBezTo>
                    <a:pt x="14893" y="5175"/>
                    <a:pt x="13281" y="0"/>
                    <a:pt x="12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5727753" y="3009612"/>
              <a:ext cx="153362" cy="213909"/>
            </a:xfrm>
            <a:custGeom>
              <a:avLst/>
              <a:gdLst/>
              <a:ahLst/>
              <a:cxnLst/>
              <a:rect l="l" t="t" r="r" b="b"/>
              <a:pathLst>
                <a:path w="8645" h="12058" extrusionOk="0">
                  <a:moveTo>
                    <a:pt x="7723" y="1"/>
                  </a:moveTo>
                  <a:lnTo>
                    <a:pt x="789" y="2915"/>
                  </a:lnTo>
                  <a:cubicBezTo>
                    <a:pt x="1254" y="3483"/>
                    <a:pt x="221" y="5746"/>
                    <a:pt x="1734" y="7184"/>
                  </a:cubicBezTo>
                  <a:cubicBezTo>
                    <a:pt x="3636" y="8999"/>
                    <a:pt x="0" y="10704"/>
                    <a:pt x="51" y="11374"/>
                  </a:cubicBezTo>
                  <a:cubicBezTo>
                    <a:pt x="67" y="11544"/>
                    <a:pt x="325" y="11698"/>
                    <a:pt x="716" y="11816"/>
                  </a:cubicBezTo>
                  <a:cubicBezTo>
                    <a:pt x="745" y="11824"/>
                    <a:pt x="783" y="11832"/>
                    <a:pt x="819" y="11838"/>
                  </a:cubicBezTo>
                  <a:cubicBezTo>
                    <a:pt x="1099" y="11919"/>
                    <a:pt x="1432" y="11978"/>
                    <a:pt x="1801" y="12015"/>
                  </a:cubicBezTo>
                  <a:cubicBezTo>
                    <a:pt x="1829" y="12015"/>
                    <a:pt x="1860" y="12023"/>
                    <a:pt x="1896" y="12023"/>
                  </a:cubicBezTo>
                  <a:lnTo>
                    <a:pt x="1904" y="12023"/>
                  </a:lnTo>
                  <a:cubicBezTo>
                    <a:pt x="2171" y="12046"/>
                    <a:pt x="2439" y="12057"/>
                    <a:pt x="2708" y="12057"/>
                  </a:cubicBezTo>
                  <a:cubicBezTo>
                    <a:pt x="2818" y="12057"/>
                    <a:pt x="2929" y="12055"/>
                    <a:pt x="3040" y="12051"/>
                  </a:cubicBezTo>
                  <a:cubicBezTo>
                    <a:pt x="3104" y="12050"/>
                    <a:pt x="3168" y="12045"/>
                    <a:pt x="3232" y="12037"/>
                  </a:cubicBezTo>
                  <a:cubicBezTo>
                    <a:pt x="3977" y="11992"/>
                    <a:pt x="4662" y="11837"/>
                    <a:pt x="5053" y="11542"/>
                  </a:cubicBezTo>
                  <a:cubicBezTo>
                    <a:pt x="6544" y="10400"/>
                    <a:pt x="7598" y="8143"/>
                    <a:pt x="8122" y="6040"/>
                  </a:cubicBezTo>
                  <a:cubicBezTo>
                    <a:pt x="8645" y="3946"/>
                    <a:pt x="7723" y="1"/>
                    <a:pt x="7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5740437" y="3172181"/>
              <a:ext cx="46355" cy="47454"/>
            </a:xfrm>
            <a:custGeom>
              <a:avLst/>
              <a:gdLst/>
              <a:ahLst/>
              <a:cxnLst/>
              <a:rect l="l" t="t" r="r" b="b"/>
              <a:pathLst>
                <a:path w="2613" h="2675" extrusionOk="0">
                  <a:moveTo>
                    <a:pt x="2533" y="0"/>
                  </a:moveTo>
                  <a:cubicBezTo>
                    <a:pt x="2519" y="0"/>
                    <a:pt x="2505" y="6"/>
                    <a:pt x="2493" y="19"/>
                  </a:cubicBezTo>
                  <a:cubicBezTo>
                    <a:pt x="1676" y="926"/>
                    <a:pt x="893" y="1818"/>
                    <a:pt x="1" y="2652"/>
                  </a:cubicBezTo>
                  <a:cubicBezTo>
                    <a:pt x="31" y="2660"/>
                    <a:pt x="68" y="2666"/>
                    <a:pt x="104" y="2674"/>
                  </a:cubicBezTo>
                  <a:cubicBezTo>
                    <a:pt x="1093" y="2032"/>
                    <a:pt x="2022" y="1125"/>
                    <a:pt x="2590" y="93"/>
                  </a:cubicBezTo>
                  <a:cubicBezTo>
                    <a:pt x="2613" y="49"/>
                    <a:pt x="2573" y="0"/>
                    <a:pt x="2533" y="0"/>
                  </a:cubicBezTo>
                  <a:close/>
                </a:path>
              </a:pathLst>
            </a:custGeom>
            <a:solidFill>
              <a:srgbClr val="EF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5759685" y="3174665"/>
              <a:ext cx="47384" cy="48235"/>
            </a:xfrm>
            <a:custGeom>
              <a:avLst/>
              <a:gdLst/>
              <a:ahLst/>
              <a:cxnLst/>
              <a:rect l="l" t="t" r="r" b="b"/>
              <a:pathLst>
                <a:path w="2671" h="2719" extrusionOk="0">
                  <a:moveTo>
                    <a:pt x="2591" y="0"/>
                  </a:moveTo>
                  <a:cubicBezTo>
                    <a:pt x="2577" y="0"/>
                    <a:pt x="2563" y="6"/>
                    <a:pt x="2552" y="19"/>
                  </a:cubicBezTo>
                  <a:cubicBezTo>
                    <a:pt x="1712" y="948"/>
                    <a:pt x="915" y="1863"/>
                    <a:pt x="1" y="2711"/>
                  </a:cubicBezTo>
                  <a:cubicBezTo>
                    <a:pt x="31" y="2711"/>
                    <a:pt x="60" y="2719"/>
                    <a:pt x="96" y="2719"/>
                  </a:cubicBezTo>
                  <a:lnTo>
                    <a:pt x="104" y="2719"/>
                  </a:lnTo>
                  <a:cubicBezTo>
                    <a:pt x="1114" y="2070"/>
                    <a:pt x="2065" y="1139"/>
                    <a:pt x="2649" y="93"/>
                  </a:cubicBezTo>
                  <a:cubicBezTo>
                    <a:pt x="2670" y="49"/>
                    <a:pt x="2631" y="0"/>
                    <a:pt x="2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5781665" y="3177095"/>
              <a:ext cx="45681" cy="46319"/>
            </a:xfrm>
            <a:custGeom>
              <a:avLst/>
              <a:gdLst/>
              <a:ahLst/>
              <a:cxnLst/>
              <a:rect l="l" t="t" r="r" b="b"/>
              <a:pathLst>
                <a:path w="2575" h="2611" extrusionOk="0">
                  <a:moveTo>
                    <a:pt x="2496" y="1"/>
                  </a:moveTo>
                  <a:cubicBezTo>
                    <a:pt x="2482" y="1"/>
                    <a:pt x="2468" y="7"/>
                    <a:pt x="2457" y="22"/>
                  </a:cubicBezTo>
                  <a:cubicBezTo>
                    <a:pt x="1653" y="915"/>
                    <a:pt x="879" y="1785"/>
                    <a:pt x="1" y="2610"/>
                  </a:cubicBezTo>
                  <a:cubicBezTo>
                    <a:pt x="65" y="2609"/>
                    <a:pt x="129" y="2604"/>
                    <a:pt x="193" y="2596"/>
                  </a:cubicBezTo>
                  <a:cubicBezTo>
                    <a:pt x="1136" y="1955"/>
                    <a:pt x="2006" y="1077"/>
                    <a:pt x="2553" y="96"/>
                  </a:cubicBezTo>
                  <a:cubicBezTo>
                    <a:pt x="2575" y="52"/>
                    <a:pt x="2536" y="1"/>
                    <a:pt x="2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5714572" y="3061270"/>
              <a:ext cx="56431" cy="113412"/>
            </a:xfrm>
            <a:custGeom>
              <a:avLst/>
              <a:gdLst/>
              <a:ahLst/>
              <a:cxnLst/>
              <a:rect l="l" t="t" r="r" b="b"/>
              <a:pathLst>
                <a:path w="3181" h="6393" extrusionOk="0">
                  <a:moveTo>
                    <a:pt x="1817" y="0"/>
                  </a:moveTo>
                  <a:cubicBezTo>
                    <a:pt x="1817" y="0"/>
                    <a:pt x="0" y="5546"/>
                    <a:pt x="747" y="6266"/>
                  </a:cubicBezTo>
                  <a:cubicBezTo>
                    <a:pt x="838" y="6354"/>
                    <a:pt x="929" y="6392"/>
                    <a:pt x="1019" y="6392"/>
                  </a:cubicBezTo>
                  <a:cubicBezTo>
                    <a:pt x="1638" y="6392"/>
                    <a:pt x="2224" y="4587"/>
                    <a:pt x="2668" y="4587"/>
                  </a:cubicBezTo>
                  <a:cubicBezTo>
                    <a:pt x="2688" y="4587"/>
                    <a:pt x="2708" y="4591"/>
                    <a:pt x="2728" y="4599"/>
                  </a:cubicBezTo>
                  <a:cubicBezTo>
                    <a:pt x="2739" y="4604"/>
                    <a:pt x="2749" y="4606"/>
                    <a:pt x="2758" y="4606"/>
                  </a:cubicBezTo>
                  <a:cubicBezTo>
                    <a:pt x="3180" y="4606"/>
                    <a:pt x="1817" y="0"/>
                    <a:pt x="1817" y="0"/>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5120105" y="2971896"/>
              <a:ext cx="869970" cy="1733553"/>
            </a:xfrm>
            <a:custGeom>
              <a:avLst/>
              <a:gdLst/>
              <a:ahLst/>
              <a:cxnLst/>
              <a:rect l="l" t="t" r="r" b="b"/>
              <a:pathLst>
                <a:path w="49040" h="97720" extrusionOk="0">
                  <a:moveTo>
                    <a:pt x="11327" y="0"/>
                  </a:moveTo>
                  <a:cubicBezTo>
                    <a:pt x="7621" y="0"/>
                    <a:pt x="4155" y="2416"/>
                    <a:pt x="3318" y="6761"/>
                  </a:cubicBezTo>
                  <a:cubicBezTo>
                    <a:pt x="0" y="24027"/>
                    <a:pt x="25062" y="47799"/>
                    <a:pt x="25909" y="50278"/>
                  </a:cubicBezTo>
                  <a:cubicBezTo>
                    <a:pt x="26765" y="52755"/>
                    <a:pt x="20872" y="67964"/>
                    <a:pt x="32592" y="91624"/>
                  </a:cubicBezTo>
                  <a:cubicBezTo>
                    <a:pt x="32754" y="91941"/>
                    <a:pt x="32754" y="92413"/>
                    <a:pt x="32695" y="92929"/>
                  </a:cubicBezTo>
                  <a:cubicBezTo>
                    <a:pt x="32577" y="94072"/>
                    <a:pt x="32186" y="95451"/>
                    <a:pt x="32650" y="95997"/>
                  </a:cubicBezTo>
                  <a:cubicBezTo>
                    <a:pt x="33172" y="96608"/>
                    <a:pt x="42149" y="97720"/>
                    <a:pt x="46504" y="97720"/>
                  </a:cubicBezTo>
                  <a:cubicBezTo>
                    <a:pt x="47822" y="97720"/>
                    <a:pt x="48717" y="97618"/>
                    <a:pt x="48825" y="97369"/>
                  </a:cubicBezTo>
                  <a:cubicBezTo>
                    <a:pt x="49040" y="96875"/>
                    <a:pt x="47623" y="95909"/>
                    <a:pt x="46008" y="94950"/>
                  </a:cubicBezTo>
                  <a:cubicBezTo>
                    <a:pt x="44112" y="93822"/>
                    <a:pt x="41922" y="92693"/>
                    <a:pt x="41752" y="92325"/>
                  </a:cubicBezTo>
                  <a:cubicBezTo>
                    <a:pt x="41442" y="91654"/>
                    <a:pt x="39531" y="46804"/>
                    <a:pt x="38485" y="43941"/>
                  </a:cubicBezTo>
                  <a:cubicBezTo>
                    <a:pt x="37430" y="41072"/>
                    <a:pt x="26029" y="16888"/>
                    <a:pt x="19781" y="5441"/>
                  </a:cubicBezTo>
                  <a:cubicBezTo>
                    <a:pt x="17747" y="1717"/>
                    <a:pt x="14452" y="0"/>
                    <a:pt x="11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91067" y="4620439"/>
              <a:ext cx="299008" cy="85010"/>
            </a:xfrm>
            <a:custGeom>
              <a:avLst/>
              <a:gdLst/>
              <a:ahLst/>
              <a:cxnLst/>
              <a:rect l="l" t="t" r="r" b="b"/>
              <a:pathLst>
                <a:path w="16855" h="4792" extrusionOk="0">
                  <a:moveTo>
                    <a:pt x="510" y="1"/>
                  </a:moveTo>
                  <a:cubicBezTo>
                    <a:pt x="392" y="1144"/>
                    <a:pt x="1" y="2523"/>
                    <a:pt x="465" y="3069"/>
                  </a:cubicBezTo>
                  <a:cubicBezTo>
                    <a:pt x="987" y="3680"/>
                    <a:pt x="9964" y="4792"/>
                    <a:pt x="14319" y="4792"/>
                  </a:cubicBezTo>
                  <a:cubicBezTo>
                    <a:pt x="15637" y="4792"/>
                    <a:pt x="16532" y="4690"/>
                    <a:pt x="16640" y="4441"/>
                  </a:cubicBezTo>
                  <a:cubicBezTo>
                    <a:pt x="16855" y="3947"/>
                    <a:pt x="15438" y="2981"/>
                    <a:pt x="13823" y="2022"/>
                  </a:cubicBezTo>
                  <a:lnTo>
                    <a:pt x="13823" y="2022"/>
                  </a:lnTo>
                  <a:cubicBezTo>
                    <a:pt x="13860" y="2234"/>
                    <a:pt x="13860" y="2451"/>
                    <a:pt x="13823" y="2663"/>
                  </a:cubicBezTo>
                  <a:cubicBezTo>
                    <a:pt x="13771" y="2946"/>
                    <a:pt x="13287" y="3067"/>
                    <a:pt x="12528" y="3067"/>
                  </a:cubicBezTo>
                  <a:cubicBezTo>
                    <a:pt x="9623" y="3067"/>
                    <a:pt x="2691" y="1293"/>
                    <a:pt x="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151966" y="2989938"/>
              <a:ext cx="580950" cy="1734582"/>
            </a:xfrm>
            <a:custGeom>
              <a:avLst/>
              <a:gdLst/>
              <a:ahLst/>
              <a:cxnLst/>
              <a:rect l="l" t="t" r="r" b="b"/>
              <a:pathLst>
                <a:path w="32748" h="97778" extrusionOk="0">
                  <a:moveTo>
                    <a:pt x="21207" y="0"/>
                  </a:moveTo>
                  <a:cubicBezTo>
                    <a:pt x="18391" y="0"/>
                    <a:pt x="15616" y="1460"/>
                    <a:pt x="14007" y="4488"/>
                  </a:cubicBezTo>
                  <a:cubicBezTo>
                    <a:pt x="5768" y="20020"/>
                    <a:pt x="10349" y="42281"/>
                    <a:pt x="10437" y="44899"/>
                  </a:cubicBezTo>
                  <a:cubicBezTo>
                    <a:pt x="10518" y="47517"/>
                    <a:pt x="1" y="64509"/>
                    <a:pt x="5452" y="90345"/>
                  </a:cubicBezTo>
                  <a:cubicBezTo>
                    <a:pt x="5584" y="90988"/>
                    <a:pt x="5525" y="91681"/>
                    <a:pt x="5415" y="92352"/>
                  </a:cubicBezTo>
                  <a:cubicBezTo>
                    <a:pt x="5194" y="93628"/>
                    <a:pt x="4758" y="94823"/>
                    <a:pt x="5024" y="95450"/>
                  </a:cubicBezTo>
                  <a:cubicBezTo>
                    <a:pt x="5366" y="96244"/>
                    <a:pt x="15345" y="97778"/>
                    <a:pt x="19192" y="97778"/>
                  </a:cubicBezTo>
                  <a:cubicBezTo>
                    <a:pt x="19989" y="97778"/>
                    <a:pt x="20522" y="97712"/>
                    <a:pt x="20653" y="97560"/>
                  </a:cubicBezTo>
                  <a:cubicBezTo>
                    <a:pt x="21006" y="97139"/>
                    <a:pt x="19546" y="95936"/>
                    <a:pt x="17901" y="94794"/>
                  </a:cubicBezTo>
                  <a:cubicBezTo>
                    <a:pt x="16086" y="93539"/>
                    <a:pt x="14066" y="92345"/>
                    <a:pt x="14066" y="92345"/>
                  </a:cubicBezTo>
                  <a:cubicBezTo>
                    <a:pt x="13963" y="91608"/>
                    <a:pt x="24244" y="51388"/>
                    <a:pt x="24074" y="48342"/>
                  </a:cubicBezTo>
                  <a:cubicBezTo>
                    <a:pt x="23912" y="45296"/>
                    <a:pt x="32748" y="20824"/>
                    <a:pt x="30130" y="8051"/>
                  </a:cubicBezTo>
                  <a:cubicBezTo>
                    <a:pt x="29052" y="2778"/>
                    <a:pt x="25091" y="0"/>
                    <a:pt x="212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236373" y="4628262"/>
              <a:ext cx="288240" cy="96257"/>
            </a:xfrm>
            <a:custGeom>
              <a:avLst/>
              <a:gdLst/>
              <a:ahLst/>
              <a:cxnLst/>
              <a:rect l="l" t="t" r="r" b="b"/>
              <a:pathLst>
                <a:path w="16248" h="5426" extrusionOk="0">
                  <a:moveTo>
                    <a:pt x="657" y="0"/>
                  </a:moveTo>
                  <a:cubicBezTo>
                    <a:pt x="436" y="1276"/>
                    <a:pt x="0" y="2471"/>
                    <a:pt x="266" y="3098"/>
                  </a:cubicBezTo>
                  <a:cubicBezTo>
                    <a:pt x="608" y="3892"/>
                    <a:pt x="10587" y="5426"/>
                    <a:pt x="14434" y="5426"/>
                  </a:cubicBezTo>
                  <a:cubicBezTo>
                    <a:pt x="15231" y="5426"/>
                    <a:pt x="15764" y="5360"/>
                    <a:pt x="15895" y="5208"/>
                  </a:cubicBezTo>
                  <a:cubicBezTo>
                    <a:pt x="16248" y="4787"/>
                    <a:pt x="14788" y="3584"/>
                    <a:pt x="13143" y="2441"/>
                  </a:cubicBezTo>
                  <a:lnTo>
                    <a:pt x="13143" y="2441"/>
                  </a:lnTo>
                  <a:cubicBezTo>
                    <a:pt x="13224" y="2678"/>
                    <a:pt x="13254" y="2913"/>
                    <a:pt x="13210" y="3128"/>
                  </a:cubicBezTo>
                  <a:cubicBezTo>
                    <a:pt x="13148" y="3413"/>
                    <a:pt x="12774" y="3535"/>
                    <a:pt x="12188" y="3535"/>
                  </a:cubicBezTo>
                  <a:cubicBezTo>
                    <a:pt x="9496" y="3535"/>
                    <a:pt x="2341" y="964"/>
                    <a:pt x="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5141251" y="2869980"/>
              <a:ext cx="708908" cy="1247530"/>
            </a:xfrm>
            <a:custGeom>
              <a:avLst/>
              <a:gdLst/>
              <a:ahLst/>
              <a:cxnLst/>
              <a:rect l="l" t="t" r="r" b="b"/>
              <a:pathLst>
                <a:path w="39961" h="70323" extrusionOk="0">
                  <a:moveTo>
                    <a:pt x="31080" y="0"/>
                  </a:moveTo>
                  <a:lnTo>
                    <a:pt x="7647" y="212"/>
                  </a:lnTo>
                  <a:cubicBezTo>
                    <a:pt x="7647" y="212"/>
                    <a:pt x="0" y="7893"/>
                    <a:pt x="0" y="23309"/>
                  </a:cubicBezTo>
                  <a:cubicBezTo>
                    <a:pt x="0" y="35294"/>
                    <a:pt x="5753" y="47848"/>
                    <a:pt x="6859" y="53194"/>
                  </a:cubicBezTo>
                  <a:cubicBezTo>
                    <a:pt x="7966" y="58542"/>
                    <a:pt x="4835" y="67209"/>
                    <a:pt x="4835" y="67209"/>
                  </a:cubicBezTo>
                  <a:cubicBezTo>
                    <a:pt x="4835" y="67209"/>
                    <a:pt x="12864" y="70323"/>
                    <a:pt x="23243" y="70323"/>
                  </a:cubicBezTo>
                  <a:cubicBezTo>
                    <a:pt x="28433" y="70323"/>
                    <a:pt x="34210" y="69544"/>
                    <a:pt x="39865" y="67209"/>
                  </a:cubicBezTo>
                  <a:cubicBezTo>
                    <a:pt x="39865" y="67209"/>
                    <a:pt x="39961" y="57942"/>
                    <a:pt x="39127" y="45266"/>
                  </a:cubicBezTo>
                  <a:cubicBezTo>
                    <a:pt x="38224" y="31531"/>
                    <a:pt x="36734" y="16450"/>
                    <a:pt x="31080" y="0"/>
                  </a:cubicBezTo>
                  <a:close/>
                </a:path>
              </a:pathLst>
            </a:custGeom>
            <a:solidFill>
              <a:srgbClr val="F8C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5120176" y="2174430"/>
              <a:ext cx="652779" cy="765783"/>
            </a:xfrm>
            <a:custGeom>
              <a:avLst/>
              <a:gdLst/>
              <a:ahLst/>
              <a:cxnLst/>
              <a:rect l="l" t="t" r="r" b="b"/>
              <a:pathLst>
                <a:path w="36797" h="43167" extrusionOk="0">
                  <a:moveTo>
                    <a:pt x="18573" y="1"/>
                  </a:moveTo>
                  <a:cubicBezTo>
                    <a:pt x="16607" y="1"/>
                    <a:pt x="14631" y="483"/>
                    <a:pt x="12956" y="1663"/>
                  </a:cubicBezTo>
                  <a:cubicBezTo>
                    <a:pt x="0" y="10797"/>
                    <a:pt x="9175" y="40614"/>
                    <a:pt x="9175" y="40614"/>
                  </a:cubicBezTo>
                  <a:cubicBezTo>
                    <a:pt x="13946" y="42510"/>
                    <a:pt x="17971" y="43166"/>
                    <a:pt x="21258" y="43166"/>
                  </a:cubicBezTo>
                  <a:cubicBezTo>
                    <a:pt x="28642" y="43166"/>
                    <a:pt x="32294" y="39852"/>
                    <a:pt x="32294" y="39852"/>
                  </a:cubicBezTo>
                  <a:lnTo>
                    <a:pt x="31628" y="23340"/>
                  </a:lnTo>
                  <a:cubicBezTo>
                    <a:pt x="31628" y="23340"/>
                    <a:pt x="36797" y="20022"/>
                    <a:pt x="35364" y="14814"/>
                  </a:cubicBezTo>
                  <a:cubicBezTo>
                    <a:pt x="34828" y="12862"/>
                    <a:pt x="28980" y="4298"/>
                    <a:pt x="25765" y="2141"/>
                  </a:cubicBezTo>
                  <a:cubicBezTo>
                    <a:pt x="23912" y="896"/>
                    <a:pt x="21252" y="1"/>
                    <a:pt x="18573" y="1"/>
                  </a:cubicBezTo>
                  <a:close/>
                </a:path>
              </a:pathLst>
            </a:custGeom>
            <a:solidFill>
              <a:srgbClr val="5FA4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5316398" y="1757079"/>
              <a:ext cx="371210" cy="551661"/>
            </a:xfrm>
            <a:custGeom>
              <a:avLst/>
              <a:gdLst/>
              <a:ahLst/>
              <a:cxnLst/>
              <a:rect l="l" t="t" r="r" b="b"/>
              <a:pathLst>
                <a:path w="20925" h="31097" extrusionOk="0">
                  <a:moveTo>
                    <a:pt x="11072" y="1"/>
                  </a:moveTo>
                  <a:cubicBezTo>
                    <a:pt x="7229" y="1"/>
                    <a:pt x="2963" y="1390"/>
                    <a:pt x="1698" y="2975"/>
                  </a:cubicBezTo>
                  <a:cubicBezTo>
                    <a:pt x="1" y="5091"/>
                    <a:pt x="1653" y="12983"/>
                    <a:pt x="2258" y="16199"/>
                  </a:cubicBezTo>
                  <a:cubicBezTo>
                    <a:pt x="2596" y="18049"/>
                    <a:pt x="3128" y="23161"/>
                    <a:pt x="3586" y="24599"/>
                  </a:cubicBezTo>
                  <a:cubicBezTo>
                    <a:pt x="3850" y="25422"/>
                    <a:pt x="9662" y="31097"/>
                    <a:pt x="11796" y="31097"/>
                  </a:cubicBezTo>
                  <a:cubicBezTo>
                    <a:pt x="11803" y="31097"/>
                    <a:pt x="11810" y="31097"/>
                    <a:pt x="11817" y="31097"/>
                  </a:cubicBezTo>
                  <a:cubicBezTo>
                    <a:pt x="15415" y="31030"/>
                    <a:pt x="11779" y="24532"/>
                    <a:pt x="11831" y="23855"/>
                  </a:cubicBezTo>
                  <a:cubicBezTo>
                    <a:pt x="11846" y="23699"/>
                    <a:pt x="11853" y="23530"/>
                    <a:pt x="11853" y="23368"/>
                  </a:cubicBezTo>
                  <a:cubicBezTo>
                    <a:pt x="11860" y="23087"/>
                    <a:pt x="11860" y="22800"/>
                    <a:pt x="11853" y="22527"/>
                  </a:cubicBezTo>
                  <a:cubicBezTo>
                    <a:pt x="11839" y="21464"/>
                    <a:pt x="11734" y="20550"/>
                    <a:pt x="11734" y="20550"/>
                  </a:cubicBezTo>
                  <a:lnTo>
                    <a:pt x="11734" y="20550"/>
                  </a:lnTo>
                  <a:cubicBezTo>
                    <a:pt x="11734" y="20550"/>
                    <a:pt x="12471" y="20683"/>
                    <a:pt x="13509" y="20683"/>
                  </a:cubicBezTo>
                  <a:cubicBezTo>
                    <a:pt x="15659" y="20683"/>
                    <a:pt x="19103" y="20112"/>
                    <a:pt x="19973" y="16605"/>
                  </a:cubicBezTo>
                  <a:cubicBezTo>
                    <a:pt x="20925" y="12806"/>
                    <a:pt x="19553" y="3770"/>
                    <a:pt x="16330" y="1359"/>
                  </a:cubicBezTo>
                  <a:cubicBezTo>
                    <a:pt x="15039" y="394"/>
                    <a:pt x="13115" y="1"/>
                    <a:pt x="110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5538627" y="2011258"/>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5627966" y="1931658"/>
              <a:ext cx="18911" cy="23878"/>
            </a:xfrm>
            <a:custGeom>
              <a:avLst/>
              <a:gdLst/>
              <a:ahLst/>
              <a:cxnLst/>
              <a:rect l="l" t="t" r="r" b="b"/>
              <a:pathLst>
                <a:path w="1066" h="1346" extrusionOk="0">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5515441" y="1947873"/>
              <a:ext cx="18911" cy="23878"/>
            </a:xfrm>
            <a:custGeom>
              <a:avLst/>
              <a:gdLst/>
              <a:ahLst/>
              <a:cxnLst/>
              <a:rect l="l" t="t" r="r" b="b"/>
              <a:pathLst>
                <a:path w="1066" h="1346" extrusionOk="0">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5609215" y="1870437"/>
              <a:ext cx="47135" cy="22920"/>
            </a:xfrm>
            <a:custGeom>
              <a:avLst/>
              <a:gdLst/>
              <a:ahLst/>
              <a:cxnLst/>
              <a:rect l="l" t="t" r="r" b="b"/>
              <a:pathLst>
                <a:path w="2657" h="1292" extrusionOk="0">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489221" y="1887911"/>
              <a:ext cx="48483" cy="26805"/>
            </a:xfrm>
            <a:custGeom>
              <a:avLst/>
              <a:gdLst/>
              <a:ahLst/>
              <a:cxnLst/>
              <a:rect l="l" t="t" r="r" b="b"/>
              <a:pathLst>
                <a:path w="2733" h="1511" extrusionOk="0">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587181" y="1895220"/>
              <a:ext cx="36225" cy="100320"/>
            </a:xfrm>
            <a:custGeom>
              <a:avLst/>
              <a:gdLst/>
              <a:ahLst/>
              <a:cxnLst/>
              <a:rect l="l" t="t" r="r" b="b"/>
              <a:pathLst>
                <a:path w="2042" h="5655" extrusionOk="0">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297044" y="1715000"/>
              <a:ext cx="364912" cy="273710"/>
            </a:xfrm>
            <a:custGeom>
              <a:avLst/>
              <a:gdLst/>
              <a:ahLst/>
              <a:cxnLst/>
              <a:rect l="l" t="t" r="r" b="b"/>
              <a:pathLst>
                <a:path w="20570" h="15429" extrusionOk="0">
                  <a:moveTo>
                    <a:pt x="13125" y="0"/>
                  </a:moveTo>
                  <a:cubicBezTo>
                    <a:pt x="10841" y="0"/>
                    <a:pt x="7875" y="842"/>
                    <a:pt x="4062" y="3116"/>
                  </a:cubicBezTo>
                  <a:cubicBezTo>
                    <a:pt x="4062" y="3116"/>
                    <a:pt x="534" y="4006"/>
                    <a:pt x="267" y="6812"/>
                  </a:cubicBezTo>
                  <a:cubicBezTo>
                    <a:pt x="1" y="9615"/>
                    <a:pt x="1666" y="15428"/>
                    <a:pt x="3566" y="15428"/>
                  </a:cubicBezTo>
                  <a:cubicBezTo>
                    <a:pt x="3570" y="15428"/>
                    <a:pt x="3574" y="15428"/>
                    <a:pt x="3577" y="15428"/>
                  </a:cubicBezTo>
                  <a:cubicBezTo>
                    <a:pt x="5326" y="15406"/>
                    <a:pt x="5120" y="11343"/>
                    <a:pt x="5120" y="11343"/>
                  </a:cubicBezTo>
                  <a:cubicBezTo>
                    <a:pt x="6919" y="10207"/>
                    <a:pt x="7833" y="8041"/>
                    <a:pt x="7834" y="8040"/>
                  </a:cubicBezTo>
                  <a:lnTo>
                    <a:pt x="7834" y="8040"/>
                  </a:lnTo>
                  <a:cubicBezTo>
                    <a:pt x="7833" y="8041"/>
                    <a:pt x="6574" y="11266"/>
                    <a:pt x="7797" y="11266"/>
                  </a:cubicBezTo>
                  <a:cubicBezTo>
                    <a:pt x="7834" y="11266"/>
                    <a:pt x="7873" y="11263"/>
                    <a:pt x="7915" y="11257"/>
                  </a:cubicBezTo>
                  <a:cubicBezTo>
                    <a:pt x="10726" y="10845"/>
                    <a:pt x="12790" y="6022"/>
                    <a:pt x="12790" y="6021"/>
                  </a:cubicBezTo>
                  <a:lnTo>
                    <a:pt x="12790" y="6021"/>
                  </a:lnTo>
                  <a:cubicBezTo>
                    <a:pt x="12790" y="6021"/>
                    <a:pt x="11935" y="8419"/>
                    <a:pt x="13158" y="8419"/>
                  </a:cubicBezTo>
                  <a:cubicBezTo>
                    <a:pt x="13221" y="8419"/>
                    <a:pt x="13288" y="8412"/>
                    <a:pt x="13362" y="8399"/>
                  </a:cubicBezTo>
                  <a:cubicBezTo>
                    <a:pt x="15658" y="7991"/>
                    <a:pt x="17125" y="4771"/>
                    <a:pt x="17125" y="4771"/>
                  </a:cubicBezTo>
                  <a:cubicBezTo>
                    <a:pt x="17125" y="4771"/>
                    <a:pt x="18550" y="6891"/>
                    <a:pt x="19624" y="6891"/>
                  </a:cubicBezTo>
                  <a:cubicBezTo>
                    <a:pt x="19672" y="6891"/>
                    <a:pt x="19720" y="6887"/>
                    <a:pt x="19767" y="6878"/>
                  </a:cubicBezTo>
                  <a:cubicBezTo>
                    <a:pt x="20570" y="6725"/>
                    <a:pt x="19577" y="0"/>
                    <a:pt x="131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290746" y="1955128"/>
              <a:ext cx="98759" cy="93791"/>
            </a:xfrm>
            <a:custGeom>
              <a:avLst/>
              <a:gdLst/>
              <a:ahLst/>
              <a:cxnLst/>
              <a:rect l="l" t="t" r="r" b="b"/>
              <a:pathLst>
                <a:path w="5567" h="5287" extrusionOk="0">
                  <a:moveTo>
                    <a:pt x="3462" y="1"/>
                  </a:moveTo>
                  <a:cubicBezTo>
                    <a:pt x="3162" y="1"/>
                    <a:pt x="2837" y="43"/>
                    <a:pt x="2492" y="147"/>
                  </a:cubicBezTo>
                  <a:cubicBezTo>
                    <a:pt x="354" y="791"/>
                    <a:pt x="1" y="4361"/>
                    <a:pt x="2849" y="5188"/>
                  </a:cubicBezTo>
                  <a:cubicBezTo>
                    <a:pt x="3089" y="5258"/>
                    <a:pt x="3335" y="5286"/>
                    <a:pt x="3576" y="5286"/>
                  </a:cubicBezTo>
                  <a:cubicBezTo>
                    <a:pt x="4588" y="5286"/>
                    <a:pt x="5513" y="4790"/>
                    <a:pt x="5513" y="4790"/>
                  </a:cubicBezTo>
                  <a:lnTo>
                    <a:pt x="5567" y="768"/>
                  </a:lnTo>
                  <a:cubicBezTo>
                    <a:pt x="5567" y="768"/>
                    <a:pt x="4741" y="1"/>
                    <a:pt x="3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328160" y="1976363"/>
              <a:ext cx="44563" cy="55331"/>
            </a:xfrm>
            <a:custGeom>
              <a:avLst/>
              <a:gdLst/>
              <a:ahLst/>
              <a:cxnLst/>
              <a:rect l="l" t="t" r="r" b="b"/>
              <a:pathLst>
                <a:path w="2512" h="3119" extrusionOk="0">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4986026" y="2225255"/>
              <a:ext cx="433175" cy="789057"/>
            </a:xfrm>
            <a:custGeom>
              <a:avLst/>
              <a:gdLst/>
              <a:ahLst/>
              <a:cxnLst/>
              <a:rect l="l" t="t" r="r" b="b"/>
              <a:pathLst>
                <a:path w="24418" h="44479" extrusionOk="0">
                  <a:moveTo>
                    <a:pt x="18519" y="0"/>
                  </a:moveTo>
                  <a:cubicBezTo>
                    <a:pt x="17170" y="0"/>
                    <a:pt x="15654" y="615"/>
                    <a:pt x="14137" y="2105"/>
                  </a:cubicBezTo>
                  <a:cubicBezTo>
                    <a:pt x="7679" y="8445"/>
                    <a:pt x="1" y="21450"/>
                    <a:pt x="1" y="24502"/>
                  </a:cubicBezTo>
                  <a:cubicBezTo>
                    <a:pt x="1" y="28666"/>
                    <a:pt x="13722" y="44479"/>
                    <a:pt x="16590" y="44479"/>
                  </a:cubicBezTo>
                  <a:cubicBezTo>
                    <a:pt x="16602" y="44479"/>
                    <a:pt x="16614" y="44478"/>
                    <a:pt x="16626" y="44478"/>
                  </a:cubicBezTo>
                  <a:cubicBezTo>
                    <a:pt x="19414" y="44346"/>
                    <a:pt x="21079" y="40034"/>
                    <a:pt x="20114" y="37942"/>
                  </a:cubicBezTo>
                  <a:cubicBezTo>
                    <a:pt x="19148" y="35851"/>
                    <a:pt x="11438" y="25252"/>
                    <a:pt x="11483" y="24158"/>
                  </a:cubicBezTo>
                  <a:cubicBezTo>
                    <a:pt x="11549" y="22566"/>
                    <a:pt x="19312" y="15477"/>
                    <a:pt x="22731" y="7911"/>
                  </a:cubicBezTo>
                  <a:cubicBezTo>
                    <a:pt x="24418" y="4179"/>
                    <a:pt x="22036" y="0"/>
                    <a:pt x="18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4966814" y="2216917"/>
              <a:ext cx="464894" cy="615933"/>
            </a:xfrm>
            <a:custGeom>
              <a:avLst/>
              <a:gdLst/>
              <a:ahLst/>
              <a:cxnLst/>
              <a:rect l="l" t="t" r="r" b="b"/>
              <a:pathLst>
                <a:path w="26206" h="34720" extrusionOk="0">
                  <a:moveTo>
                    <a:pt x="19520" y="0"/>
                  </a:moveTo>
                  <a:cubicBezTo>
                    <a:pt x="18442" y="0"/>
                    <a:pt x="17329" y="350"/>
                    <a:pt x="16315" y="1131"/>
                  </a:cubicBezTo>
                  <a:cubicBezTo>
                    <a:pt x="12771" y="3861"/>
                    <a:pt x="0" y="19886"/>
                    <a:pt x="737" y="25123"/>
                  </a:cubicBezTo>
                  <a:cubicBezTo>
                    <a:pt x="1297" y="29108"/>
                    <a:pt x="5259" y="34288"/>
                    <a:pt x="5907" y="34687"/>
                  </a:cubicBezTo>
                  <a:cubicBezTo>
                    <a:pt x="5942" y="34709"/>
                    <a:pt x="6001" y="34719"/>
                    <a:pt x="6082" y="34719"/>
                  </a:cubicBezTo>
                  <a:cubicBezTo>
                    <a:pt x="7499" y="34719"/>
                    <a:pt x="15525" y="31531"/>
                    <a:pt x="15126" y="28648"/>
                  </a:cubicBezTo>
                  <a:cubicBezTo>
                    <a:pt x="15052" y="28116"/>
                    <a:pt x="12907" y="25319"/>
                    <a:pt x="12807" y="24820"/>
                  </a:cubicBezTo>
                  <a:cubicBezTo>
                    <a:pt x="12708" y="24323"/>
                    <a:pt x="21970" y="14371"/>
                    <a:pt x="24368" y="8349"/>
                  </a:cubicBezTo>
                  <a:cubicBezTo>
                    <a:pt x="26206" y="3737"/>
                    <a:pt x="23046" y="0"/>
                    <a:pt x="195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5020921" y="2672782"/>
              <a:ext cx="261789" cy="216073"/>
            </a:xfrm>
            <a:custGeom>
              <a:avLst/>
              <a:gdLst/>
              <a:ahLst/>
              <a:cxnLst/>
              <a:rect l="l" t="t" r="r" b="b"/>
              <a:pathLst>
                <a:path w="14757" h="12180" extrusionOk="0">
                  <a:moveTo>
                    <a:pt x="11064" y="0"/>
                  </a:moveTo>
                  <a:cubicBezTo>
                    <a:pt x="11047" y="0"/>
                    <a:pt x="11034" y="6"/>
                    <a:pt x="11025" y="17"/>
                  </a:cubicBezTo>
                  <a:cubicBezTo>
                    <a:pt x="10303" y="933"/>
                    <a:pt x="4715" y="5739"/>
                    <a:pt x="863" y="6971"/>
                  </a:cubicBezTo>
                  <a:cubicBezTo>
                    <a:pt x="0" y="7247"/>
                    <a:pt x="3465" y="11911"/>
                    <a:pt x="4090" y="12151"/>
                  </a:cubicBezTo>
                  <a:cubicBezTo>
                    <a:pt x="4138" y="12170"/>
                    <a:pt x="4220" y="12180"/>
                    <a:pt x="4333" y="12180"/>
                  </a:cubicBezTo>
                  <a:cubicBezTo>
                    <a:pt x="5702" y="12180"/>
                    <a:pt x="11555" y="10715"/>
                    <a:pt x="14347" y="4977"/>
                  </a:cubicBezTo>
                  <a:cubicBezTo>
                    <a:pt x="14756" y="4135"/>
                    <a:pt x="11520" y="0"/>
                    <a:pt x="11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5352357" y="2887826"/>
              <a:ext cx="99326" cy="49991"/>
            </a:xfrm>
            <a:custGeom>
              <a:avLst/>
              <a:gdLst/>
              <a:ahLst/>
              <a:cxnLst/>
              <a:rect l="l" t="t" r="r" b="b"/>
              <a:pathLst>
                <a:path w="5599" h="2818" extrusionOk="0">
                  <a:moveTo>
                    <a:pt x="4946" y="1"/>
                  </a:moveTo>
                  <a:cubicBezTo>
                    <a:pt x="4776" y="1"/>
                    <a:pt x="4553" y="73"/>
                    <a:pt x="4267" y="245"/>
                  </a:cubicBezTo>
                  <a:cubicBezTo>
                    <a:pt x="2881" y="1081"/>
                    <a:pt x="0" y="1291"/>
                    <a:pt x="0" y="1291"/>
                  </a:cubicBezTo>
                  <a:lnTo>
                    <a:pt x="2384" y="2818"/>
                  </a:lnTo>
                  <a:cubicBezTo>
                    <a:pt x="2384" y="2818"/>
                    <a:pt x="3927" y="2663"/>
                    <a:pt x="4962" y="1577"/>
                  </a:cubicBezTo>
                  <a:cubicBezTo>
                    <a:pt x="5448" y="1068"/>
                    <a:pt x="5598" y="1"/>
                    <a:pt x="4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5242209" y="2893415"/>
              <a:ext cx="262233" cy="149087"/>
            </a:xfrm>
            <a:custGeom>
              <a:avLst/>
              <a:gdLst/>
              <a:ahLst/>
              <a:cxnLst/>
              <a:rect l="l" t="t" r="r" b="b"/>
              <a:pathLst>
                <a:path w="14782" h="8404" extrusionOk="0">
                  <a:moveTo>
                    <a:pt x="5533" y="1"/>
                  </a:moveTo>
                  <a:lnTo>
                    <a:pt x="1" y="5681"/>
                  </a:lnTo>
                  <a:cubicBezTo>
                    <a:pt x="244" y="6145"/>
                    <a:pt x="1012" y="7650"/>
                    <a:pt x="2738" y="8173"/>
                  </a:cubicBezTo>
                  <a:cubicBezTo>
                    <a:pt x="3286" y="8339"/>
                    <a:pt x="3780" y="8404"/>
                    <a:pt x="4238" y="8404"/>
                  </a:cubicBezTo>
                  <a:cubicBezTo>
                    <a:pt x="5391" y="8404"/>
                    <a:pt x="6315" y="7994"/>
                    <a:pt x="7281" y="7745"/>
                  </a:cubicBezTo>
                  <a:cubicBezTo>
                    <a:pt x="7765" y="7620"/>
                    <a:pt x="8181" y="7570"/>
                    <a:pt x="8553" y="7570"/>
                  </a:cubicBezTo>
                  <a:cubicBezTo>
                    <a:pt x="9913" y="7570"/>
                    <a:pt x="10687" y="8243"/>
                    <a:pt x="12112" y="8394"/>
                  </a:cubicBezTo>
                  <a:cubicBezTo>
                    <a:pt x="12163" y="8400"/>
                    <a:pt x="12214" y="8403"/>
                    <a:pt x="12264" y="8403"/>
                  </a:cubicBezTo>
                  <a:cubicBezTo>
                    <a:pt x="12759" y="8403"/>
                    <a:pt x="13214" y="8147"/>
                    <a:pt x="13602" y="7753"/>
                  </a:cubicBezTo>
                  <a:cubicBezTo>
                    <a:pt x="13654" y="7705"/>
                    <a:pt x="13704" y="7653"/>
                    <a:pt x="13748" y="7598"/>
                  </a:cubicBezTo>
                  <a:cubicBezTo>
                    <a:pt x="13962" y="7352"/>
                    <a:pt x="14142" y="7078"/>
                    <a:pt x="14287" y="6786"/>
                  </a:cubicBezTo>
                  <a:cubicBezTo>
                    <a:pt x="14323" y="6731"/>
                    <a:pt x="14352" y="6671"/>
                    <a:pt x="14375" y="6610"/>
                  </a:cubicBezTo>
                  <a:cubicBezTo>
                    <a:pt x="14531" y="6277"/>
                    <a:pt x="14641" y="5931"/>
                    <a:pt x="14693" y="5606"/>
                  </a:cubicBezTo>
                  <a:cubicBezTo>
                    <a:pt x="14707" y="5525"/>
                    <a:pt x="14722" y="5452"/>
                    <a:pt x="14730" y="5377"/>
                  </a:cubicBezTo>
                  <a:cubicBezTo>
                    <a:pt x="14782" y="4825"/>
                    <a:pt x="14679" y="4361"/>
                    <a:pt x="14354" y="4146"/>
                  </a:cubicBezTo>
                  <a:cubicBezTo>
                    <a:pt x="12289" y="2797"/>
                    <a:pt x="7775" y="2406"/>
                    <a:pt x="5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5393957" y="2995739"/>
              <a:ext cx="92159" cy="35232"/>
            </a:xfrm>
            <a:custGeom>
              <a:avLst/>
              <a:gdLst/>
              <a:ahLst/>
              <a:cxnLst/>
              <a:rect l="l" t="t" r="r" b="b"/>
              <a:pathLst>
                <a:path w="5195" h="1986" extrusionOk="0">
                  <a:moveTo>
                    <a:pt x="136" y="1"/>
                  </a:moveTo>
                  <a:cubicBezTo>
                    <a:pt x="30" y="1"/>
                    <a:pt x="0" y="172"/>
                    <a:pt x="106" y="201"/>
                  </a:cubicBezTo>
                  <a:cubicBezTo>
                    <a:pt x="1840" y="635"/>
                    <a:pt x="3461" y="1182"/>
                    <a:pt x="5048" y="1985"/>
                  </a:cubicBezTo>
                  <a:cubicBezTo>
                    <a:pt x="5100" y="1937"/>
                    <a:pt x="5150" y="1886"/>
                    <a:pt x="5194" y="1831"/>
                  </a:cubicBezTo>
                  <a:cubicBezTo>
                    <a:pt x="3661" y="856"/>
                    <a:pt x="1949" y="199"/>
                    <a:pt x="150" y="2"/>
                  </a:cubicBezTo>
                  <a:cubicBezTo>
                    <a:pt x="146" y="1"/>
                    <a:pt x="141"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5403360" y="2977147"/>
              <a:ext cx="93880" cy="36669"/>
            </a:xfrm>
            <a:custGeom>
              <a:avLst/>
              <a:gdLst/>
              <a:ahLst/>
              <a:cxnLst/>
              <a:rect l="l" t="t" r="r" b="b"/>
              <a:pathLst>
                <a:path w="5292" h="2067" extrusionOk="0">
                  <a:moveTo>
                    <a:pt x="131" y="1"/>
                  </a:moveTo>
                  <a:cubicBezTo>
                    <a:pt x="30" y="1"/>
                    <a:pt x="0" y="171"/>
                    <a:pt x="107" y="193"/>
                  </a:cubicBezTo>
                  <a:cubicBezTo>
                    <a:pt x="1900" y="651"/>
                    <a:pt x="3565" y="1218"/>
                    <a:pt x="5203" y="2066"/>
                  </a:cubicBezTo>
                  <a:cubicBezTo>
                    <a:pt x="5239" y="2010"/>
                    <a:pt x="5268" y="1951"/>
                    <a:pt x="5291" y="1890"/>
                  </a:cubicBezTo>
                  <a:cubicBezTo>
                    <a:pt x="3737" y="886"/>
                    <a:pt x="1987" y="208"/>
                    <a:pt x="144" y="2"/>
                  </a:cubicBezTo>
                  <a:cubicBezTo>
                    <a:pt x="139" y="1"/>
                    <a:pt x="135" y="1"/>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5415139" y="2958556"/>
              <a:ext cx="88381" cy="34327"/>
            </a:xfrm>
            <a:custGeom>
              <a:avLst/>
              <a:gdLst/>
              <a:ahLst/>
              <a:cxnLst/>
              <a:rect l="l" t="t" r="r" b="b"/>
              <a:pathLst>
                <a:path w="4982" h="1935" extrusionOk="0">
                  <a:moveTo>
                    <a:pt x="138" y="1"/>
                  </a:moveTo>
                  <a:cubicBezTo>
                    <a:pt x="29" y="1"/>
                    <a:pt x="1" y="173"/>
                    <a:pt x="114" y="194"/>
                  </a:cubicBezTo>
                  <a:cubicBezTo>
                    <a:pt x="1804" y="622"/>
                    <a:pt x="3396" y="1160"/>
                    <a:pt x="4945" y="1934"/>
                  </a:cubicBezTo>
                  <a:cubicBezTo>
                    <a:pt x="4959" y="1853"/>
                    <a:pt x="4974" y="1780"/>
                    <a:pt x="4982" y="1705"/>
                  </a:cubicBezTo>
                  <a:cubicBezTo>
                    <a:pt x="3507" y="798"/>
                    <a:pt x="1869" y="194"/>
                    <a:pt x="151" y="2"/>
                  </a:cubicBezTo>
                  <a:cubicBezTo>
                    <a:pt x="147" y="1"/>
                    <a:pt x="142" y="1"/>
                    <a:pt x="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5341749" y="2188143"/>
              <a:ext cx="196896" cy="216251"/>
            </a:xfrm>
            <a:custGeom>
              <a:avLst/>
              <a:gdLst/>
              <a:ahLst/>
              <a:cxnLst/>
              <a:rect l="l" t="t" r="r" b="b"/>
              <a:pathLst>
                <a:path w="11099" h="12190" extrusionOk="0">
                  <a:moveTo>
                    <a:pt x="2074" y="1"/>
                  </a:moveTo>
                  <a:cubicBezTo>
                    <a:pt x="2074" y="1"/>
                    <a:pt x="20" y="2116"/>
                    <a:pt x="13" y="3185"/>
                  </a:cubicBezTo>
                  <a:cubicBezTo>
                    <a:pt x="0" y="5245"/>
                    <a:pt x="7665" y="12190"/>
                    <a:pt x="7665" y="12190"/>
                  </a:cubicBezTo>
                  <a:cubicBezTo>
                    <a:pt x="7665" y="12190"/>
                    <a:pt x="8741" y="8195"/>
                    <a:pt x="11097" y="6666"/>
                  </a:cubicBezTo>
                  <a:cubicBezTo>
                    <a:pt x="11098" y="6666"/>
                    <a:pt x="8190" y="6494"/>
                    <a:pt x="2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5528302" y="2188143"/>
              <a:ext cx="76796" cy="187920"/>
            </a:xfrm>
            <a:custGeom>
              <a:avLst/>
              <a:gdLst/>
              <a:ahLst/>
              <a:cxnLst/>
              <a:rect l="l" t="t" r="r" b="b"/>
              <a:pathLst>
                <a:path w="4329" h="10593" extrusionOk="0">
                  <a:moveTo>
                    <a:pt x="0" y="1"/>
                  </a:moveTo>
                  <a:cubicBezTo>
                    <a:pt x="0" y="1"/>
                    <a:pt x="1772" y="4737"/>
                    <a:pt x="582" y="6666"/>
                  </a:cubicBezTo>
                  <a:cubicBezTo>
                    <a:pt x="582" y="6666"/>
                    <a:pt x="3111" y="7856"/>
                    <a:pt x="4187" y="10592"/>
                  </a:cubicBezTo>
                  <a:cubicBezTo>
                    <a:pt x="4187" y="10592"/>
                    <a:pt x="4328" y="4891"/>
                    <a:pt x="3296" y="2572"/>
                  </a:cubicBezTo>
                  <a:cubicBezTo>
                    <a:pt x="2759" y="1368"/>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5357289" y="2577146"/>
              <a:ext cx="254551" cy="58577"/>
            </a:xfrm>
            <a:custGeom>
              <a:avLst/>
              <a:gdLst/>
              <a:ahLst/>
              <a:cxnLst/>
              <a:rect l="l" t="t" r="r" b="b"/>
              <a:pathLst>
                <a:path w="14349" h="3302" extrusionOk="0">
                  <a:moveTo>
                    <a:pt x="14227" y="0"/>
                  </a:moveTo>
                  <a:cubicBezTo>
                    <a:pt x="14214" y="0"/>
                    <a:pt x="14202" y="4"/>
                    <a:pt x="14189" y="11"/>
                  </a:cubicBezTo>
                  <a:cubicBezTo>
                    <a:pt x="11587" y="1593"/>
                    <a:pt x="8628" y="2705"/>
                    <a:pt x="5680" y="2705"/>
                  </a:cubicBezTo>
                  <a:cubicBezTo>
                    <a:pt x="3834" y="2705"/>
                    <a:pt x="1991" y="2269"/>
                    <a:pt x="243" y="1238"/>
                  </a:cubicBezTo>
                  <a:cubicBezTo>
                    <a:pt x="220" y="1224"/>
                    <a:pt x="197" y="1218"/>
                    <a:pt x="176" y="1218"/>
                  </a:cubicBezTo>
                  <a:cubicBezTo>
                    <a:pt x="66" y="1218"/>
                    <a:pt x="0" y="1382"/>
                    <a:pt x="112" y="1462"/>
                  </a:cubicBezTo>
                  <a:cubicBezTo>
                    <a:pt x="1914" y="2745"/>
                    <a:pt x="3888" y="3301"/>
                    <a:pt x="5873" y="3301"/>
                  </a:cubicBezTo>
                  <a:cubicBezTo>
                    <a:pt x="8838" y="3301"/>
                    <a:pt x="11825" y="2058"/>
                    <a:pt x="14288" y="136"/>
                  </a:cubicBezTo>
                  <a:cubicBezTo>
                    <a:pt x="14348" y="90"/>
                    <a:pt x="14292" y="0"/>
                    <a:pt x="14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5605844" y="2575390"/>
              <a:ext cx="45485" cy="22228"/>
            </a:xfrm>
            <a:custGeom>
              <a:avLst/>
              <a:gdLst/>
              <a:ahLst/>
              <a:cxnLst/>
              <a:rect l="l" t="t" r="r" b="b"/>
              <a:pathLst>
                <a:path w="2564" h="1253" extrusionOk="0">
                  <a:moveTo>
                    <a:pt x="2254" y="1"/>
                  </a:moveTo>
                  <a:cubicBezTo>
                    <a:pt x="2240" y="1"/>
                    <a:pt x="2225" y="2"/>
                    <a:pt x="2209" y="5"/>
                  </a:cubicBezTo>
                  <a:cubicBezTo>
                    <a:pt x="1404" y="156"/>
                    <a:pt x="683" y="525"/>
                    <a:pt x="79" y="1073"/>
                  </a:cubicBezTo>
                  <a:cubicBezTo>
                    <a:pt x="1" y="1143"/>
                    <a:pt x="72" y="1252"/>
                    <a:pt x="159" y="1252"/>
                  </a:cubicBezTo>
                  <a:cubicBezTo>
                    <a:pt x="176" y="1252"/>
                    <a:pt x="192" y="1249"/>
                    <a:pt x="208" y="1240"/>
                  </a:cubicBezTo>
                  <a:cubicBezTo>
                    <a:pt x="886" y="890"/>
                    <a:pt x="1588" y="619"/>
                    <a:pt x="2319" y="406"/>
                  </a:cubicBezTo>
                  <a:cubicBezTo>
                    <a:pt x="2564" y="334"/>
                    <a:pt x="2480" y="1"/>
                    <a:pt x="2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5228053" y="2462013"/>
              <a:ext cx="133902" cy="150488"/>
            </a:xfrm>
            <a:custGeom>
              <a:avLst/>
              <a:gdLst/>
              <a:ahLst/>
              <a:cxnLst/>
              <a:rect l="l" t="t" r="r" b="b"/>
              <a:pathLst>
                <a:path w="7548" h="8483" extrusionOk="0">
                  <a:moveTo>
                    <a:pt x="7476" y="0"/>
                  </a:moveTo>
                  <a:cubicBezTo>
                    <a:pt x="7464" y="0"/>
                    <a:pt x="7446" y="7"/>
                    <a:pt x="7422" y="24"/>
                  </a:cubicBezTo>
                  <a:cubicBezTo>
                    <a:pt x="4468" y="2086"/>
                    <a:pt x="2035" y="5259"/>
                    <a:pt x="71" y="8251"/>
                  </a:cubicBezTo>
                  <a:cubicBezTo>
                    <a:pt x="1" y="8358"/>
                    <a:pt x="106" y="8482"/>
                    <a:pt x="212" y="8482"/>
                  </a:cubicBezTo>
                  <a:cubicBezTo>
                    <a:pt x="247" y="8482"/>
                    <a:pt x="282" y="8469"/>
                    <a:pt x="311" y="8436"/>
                  </a:cubicBezTo>
                  <a:cubicBezTo>
                    <a:pt x="2746" y="5677"/>
                    <a:pt x="4725" y="2948"/>
                    <a:pt x="7340" y="346"/>
                  </a:cubicBezTo>
                  <a:cubicBezTo>
                    <a:pt x="7451" y="236"/>
                    <a:pt x="7548" y="0"/>
                    <a:pt x="7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5339815" y="2193483"/>
              <a:ext cx="269737" cy="214956"/>
            </a:xfrm>
            <a:custGeom>
              <a:avLst/>
              <a:gdLst/>
              <a:ahLst/>
              <a:cxnLst/>
              <a:rect l="l" t="t" r="r" b="b"/>
              <a:pathLst>
                <a:path w="15205" h="12117" extrusionOk="0">
                  <a:moveTo>
                    <a:pt x="11332" y="1"/>
                  </a:moveTo>
                  <a:cubicBezTo>
                    <a:pt x="11254" y="1"/>
                    <a:pt x="11235" y="120"/>
                    <a:pt x="11316" y="154"/>
                  </a:cubicBezTo>
                  <a:cubicBezTo>
                    <a:pt x="14593" y="1499"/>
                    <a:pt x="14364" y="6011"/>
                    <a:pt x="14637" y="9230"/>
                  </a:cubicBezTo>
                  <a:cubicBezTo>
                    <a:pt x="13849" y="7759"/>
                    <a:pt x="11390" y="6363"/>
                    <a:pt x="11213" y="6363"/>
                  </a:cubicBezTo>
                  <a:cubicBezTo>
                    <a:pt x="11210" y="6363"/>
                    <a:pt x="11208" y="6364"/>
                    <a:pt x="11206" y="6365"/>
                  </a:cubicBezTo>
                  <a:cubicBezTo>
                    <a:pt x="11173" y="6384"/>
                    <a:pt x="8691" y="9230"/>
                    <a:pt x="7744" y="11481"/>
                  </a:cubicBezTo>
                  <a:cubicBezTo>
                    <a:pt x="6027" y="10146"/>
                    <a:pt x="4436" y="8662"/>
                    <a:pt x="3036" y="6993"/>
                  </a:cubicBezTo>
                  <a:cubicBezTo>
                    <a:pt x="2341" y="6162"/>
                    <a:pt x="1573" y="5286"/>
                    <a:pt x="1047" y="4333"/>
                  </a:cubicBezTo>
                  <a:cubicBezTo>
                    <a:pt x="1" y="2435"/>
                    <a:pt x="876" y="1789"/>
                    <a:pt x="1607" y="260"/>
                  </a:cubicBezTo>
                  <a:cubicBezTo>
                    <a:pt x="1639" y="193"/>
                    <a:pt x="1585" y="134"/>
                    <a:pt x="1531" y="134"/>
                  </a:cubicBezTo>
                  <a:cubicBezTo>
                    <a:pt x="1506" y="134"/>
                    <a:pt x="1481" y="146"/>
                    <a:pt x="1464" y="174"/>
                  </a:cubicBezTo>
                  <a:cubicBezTo>
                    <a:pt x="979" y="986"/>
                    <a:pt x="201" y="1755"/>
                    <a:pt x="128" y="2744"/>
                  </a:cubicBezTo>
                  <a:cubicBezTo>
                    <a:pt x="50" y="3805"/>
                    <a:pt x="794" y="4719"/>
                    <a:pt x="1372" y="5527"/>
                  </a:cubicBezTo>
                  <a:cubicBezTo>
                    <a:pt x="3138" y="7999"/>
                    <a:pt x="5274" y="10156"/>
                    <a:pt x="7668" y="12021"/>
                  </a:cubicBezTo>
                  <a:cubicBezTo>
                    <a:pt x="7723" y="12064"/>
                    <a:pt x="7781" y="12082"/>
                    <a:pt x="7833" y="12082"/>
                  </a:cubicBezTo>
                  <a:cubicBezTo>
                    <a:pt x="7843" y="12082"/>
                    <a:pt x="7853" y="12081"/>
                    <a:pt x="7863" y="12080"/>
                  </a:cubicBezTo>
                  <a:cubicBezTo>
                    <a:pt x="7902" y="12103"/>
                    <a:pt x="7946" y="12116"/>
                    <a:pt x="7987" y="12116"/>
                  </a:cubicBezTo>
                  <a:cubicBezTo>
                    <a:pt x="8059" y="12116"/>
                    <a:pt x="8123" y="12077"/>
                    <a:pt x="8138" y="11980"/>
                  </a:cubicBezTo>
                  <a:cubicBezTo>
                    <a:pt x="8309" y="10887"/>
                    <a:pt x="10611" y="7525"/>
                    <a:pt x="11284" y="6783"/>
                  </a:cubicBezTo>
                  <a:cubicBezTo>
                    <a:pt x="12911" y="7438"/>
                    <a:pt x="13869" y="8873"/>
                    <a:pt x="14819" y="10448"/>
                  </a:cubicBezTo>
                  <a:cubicBezTo>
                    <a:pt x="14858" y="10513"/>
                    <a:pt x="14904" y="10542"/>
                    <a:pt x="14944" y="10542"/>
                  </a:cubicBezTo>
                  <a:cubicBezTo>
                    <a:pt x="15011" y="10542"/>
                    <a:pt x="15062" y="10464"/>
                    <a:pt x="15046" y="10336"/>
                  </a:cubicBezTo>
                  <a:cubicBezTo>
                    <a:pt x="15023" y="10153"/>
                    <a:pt x="15204" y="1077"/>
                    <a:pt x="11358" y="4"/>
                  </a:cubicBezTo>
                  <a:cubicBezTo>
                    <a:pt x="11349" y="2"/>
                    <a:pt x="11340" y="1"/>
                    <a:pt x="11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5648154" y="2287008"/>
              <a:ext cx="63527" cy="83644"/>
            </a:xfrm>
            <a:custGeom>
              <a:avLst/>
              <a:gdLst/>
              <a:ahLst/>
              <a:cxnLst/>
              <a:rect l="l" t="t" r="r" b="b"/>
              <a:pathLst>
                <a:path w="3581" h="4715" extrusionOk="0">
                  <a:moveTo>
                    <a:pt x="82" y="0"/>
                  </a:moveTo>
                  <a:cubicBezTo>
                    <a:pt x="41" y="0"/>
                    <a:pt x="0" y="50"/>
                    <a:pt x="26" y="93"/>
                  </a:cubicBezTo>
                  <a:cubicBezTo>
                    <a:pt x="1004" y="1761"/>
                    <a:pt x="2119" y="3359"/>
                    <a:pt x="3510" y="4705"/>
                  </a:cubicBezTo>
                  <a:cubicBezTo>
                    <a:pt x="3517" y="4712"/>
                    <a:pt x="3525" y="4715"/>
                    <a:pt x="3533" y="4715"/>
                  </a:cubicBezTo>
                  <a:cubicBezTo>
                    <a:pt x="3557" y="4715"/>
                    <a:pt x="3580" y="4689"/>
                    <a:pt x="3564" y="4663"/>
                  </a:cubicBezTo>
                  <a:cubicBezTo>
                    <a:pt x="2555" y="3021"/>
                    <a:pt x="1342" y="1511"/>
                    <a:pt x="121" y="20"/>
                  </a:cubicBezTo>
                  <a:cubicBezTo>
                    <a:pt x="110" y="6"/>
                    <a:pt x="96"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5681842" y="2506026"/>
              <a:ext cx="64911" cy="209385"/>
            </a:xfrm>
            <a:custGeom>
              <a:avLst/>
              <a:gdLst/>
              <a:ahLst/>
              <a:cxnLst/>
              <a:rect l="l" t="t" r="r" b="b"/>
              <a:pathLst>
                <a:path w="3659" h="11803" extrusionOk="0">
                  <a:moveTo>
                    <a:pt x="3628" y="1"/>
                  </a:moveTo>
                  <a:cubicBezTo>
                    <a:pt x="3624" y="1"/>
                    <a:pt x="3619" y="7"/>
                    <a:pt x="3613" y="20"/>
                  </a:cubicBezTo>
                  <a:cubicBezTo>
                    <a:pt x="3017" y="1383"/>
                    <a:pt x="1893" y="3697"/>
                    <a:pt x="233" y="4520"/>
                  </a:cubicBezTo>
                  <a:cubicBezTo>
                    <a:pt x="148" y="4561"/>
                    <a:pt x="127" y="4633"/>
                    <a:pt x="139" y="4705"/>
                  </a:cubicBezTo>
                  <a:cubicBezTo>
                    <a:pt x="135" y="4719"/>
                    <a:pt x="123" y="4725"/>
                    <a:pt x="122" y="4741"/>
                  </a:cubicBezTo>
                  <a:cubicBezTo>
                    <a:pt x="0" y="5976"/>
                    <a:pt x="104" y="7246"/>
                    <a:pt x="128" y="8488"/>
                  </a:cubicBezTo>
                  <a:cubicBezTo>
                    <a:pt x="151" y="9568"/>
                    <a:pt x="106" y="10661"/>
                    <a:pt x="284" y="11728"/>
                  </a:cubicBezTo>
                  <a:cubicBezTo>
                    <a:pt x="292" y="11777"/>
                    <a:pt x="339" y="11802"/>
                    <a:pt x="385" y="11802"/>
                  </a:cubicBezTo>
                  <a:cubicBezTo>
                    <a:pt x="431" y="11802"/>
                    <a:pt x="477" y="11778"/>
                    <a:pt x="483" y="11728"/>
                  </a:cubicBezTo>
                  <a:cubicBezTo>
                    <a:pt x="631" y="10659"/>
                    <a:pt x="558" y="9566"/>
                    <a:pt x="548" y="8488"/>
                  </a:cubicBezTo>
                  <a:cubicBezTo>
                    <a:pt x="539" y="7280"/>
                    <a:pt x="599" y="6048"/>
                    <a:pt x="461" y="4847"/>
                  </a:cubicBezTo>
                  <a:cubicBezTo>
                    <a:pt x="466" y="4843"/>
                    <a:pt x="473" y="4839"/>
                    <a:pt x="478" y="4836"/>
                  </a:cubicBezTo>
                  <a:cubicBezTo>
                    <a:pt x="2312" y="3631"/>
                    <a:pt x="2994" y="2099"/>
                    <a:pt x="3635" y="211"/>
                  </a:cubicBezTo>
                  <a:cubicBezTo>
                    <a:pt x="3659" y="139"/>
                    <a:pt x="3651" y="1"/>
                    <a:pt x="3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5238661" y="2692349"/>
              <a:ext cx="47579" cy="89569"/>
            </a:xfrm>
            <a:custGeom>
              <a:avLst/>
              <a:gdLst/>
              <a:ahLst/>
              <a:cxnLst/>
              <a:rect l="l" t="t" r="r" b="b"/>
              <a:pathLst>
                <a:path w="2682" h="5049" extrusionOk="0">
                  <a:moveTo>
                    <a:pt x="68" y="0"/>
                  </a:moveTo>
                  <a:cubicBezTo>
                    <a:pt x="33" y="0"/>
                    <a:pt x="1" y="32"/>
                    <a:pt x="24" y="71"/>
                  </a:cubicBezTo>
                  <a:cubicBezTo>
                    <a:pt x="451" y="769"/>
                    <a:pt x="961" y="1382"/>
                    <a:pt x="1463" y="2028"/>
                  </a:cubicBezTo>
                  <a:cubicBezTo>
                    <a:pt x="1941" y="2642"/>
                    <a:pt x="2167" y="2948"/>
                    <a:pt x="1996" y="3736"/>
                  </a:cubicBezTo>
                  <a:cubicBezTo>
                    <a:pt x="1906" y="4154"/>
                    <a:pt x="1732" y="4536"/>
                    <a:pt x="1620" y="4948"/>
                  </a:cubicBezTo>
                  <a:cubicBezTo>
                    <a:pt x="1606" y="4998"/>
                    <a:pt x="1654" y="5048"/>
                    <a:pt x="1700" y="5048"/>
                  </a:cubicBezTo>
                  <a:cubicBezTo>
                    <a:pt x="1718" y="5048"/>
                    <a:pt x="1736" y="5041"/>
                    <a:pt x="1750" y="5023"/>
                  </a:cubicBezTo>
                  <a:cubicBezTo>
                    <a:pt x="2173" y="4488"/>
                    <a:pt x="2682" y="3486"/>
                    <a:pt x="2501" y="2780"/>
                  </a:cubicBezTo>
                  <a:cubicBezTo>
                    <a:pt x="2388" y="2339"/>
                    <a:pt x="1933" y="1916"/>
                    <a:pt x="1651" y="1582"/>
                  </a:cubicBezTo>
                  <a:cubicBezTo>
                    <a:pt x="1166" y="1009"/>
                    <a:pt x="685" y="483"/>
                    <a:pt x="101" y="12"/>
                  </a:cubicBezTo>
                  <a:cubicBezTo>
                    <a:pt x="91" y="4"/>
                    <a:pt x="79"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5049340" y="2701947"/>
              <a:ext cx="154036" cy="93543"/>
            </a:xfrm>
            <a:custGeom>
              <a:avLst/>
              <a:gdLst/>
              <a:ahLst/>
              <a:cxnLst/>
              <a:rect l="l" t="t" r="r" b="b"/>
              <a:pathLst>
                <a:path w="8683" h="5273" extrusionOk="0">
                  <a:moveTo>
                    <a:pt x="8519" y="1"/>
                  </a:moveTo>
                  <a:cubicBezTo>
                    <a:pt x="8490" y="1"/>
                    <a:pt x="8461" y="13"/>
                    <a:pt x="8435" y="41"/>
                  </a:cubicBezTo>
                  <a:cubicBezTo>
                    <a:pt x="6075" y="2709"/>
                    <a:pt x="3380" y="4041"/>
                    <a:pt x="47" y="5193"/>
                  </a:cubicBezTo>
                  <a:cubicBezTo>
                    <a:pt x="1" y="5207"/>
                    <a:pt x="16" y="5272"/>
                    <a:pt x="58" y="5272"/>
                  </a:cubicBezTo>
                  <a:cubicBezTo>
                    <a:pt x="61" y="5272"/>
                    <a:pt x="64" y="5272"/>
                    <a:pt x="68" y="5271"/>
                  </a:cubicBezTo>
                  <a:cubicBezTo>
                    <a:pt x="3310" y="4754"/>
                    <a:pt x="7020" y="3260"/>
                    <a:pt x="8634" y="194"/>
                  </a:cubicBezTo>
                  <a:cubicBezTo>
                    <a:pt x="8683" y="105"/>
                    <a:pt x="8604" y="1"/>
                    <a:pt x="8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5202011" y="2689156"/>
              <a:ext cx="8196" cy="6351"/>
            </a:xfrm>
            <a:custGeom>
              <a:avLst/>
              <a:gdLst/>
              <a:ahLst/>
              <a:cxnLst/>
              <a:rect l="l" t="t" r="r" b="b"/>
              <a:pathLst>
                <a:path w="462" h="358" extrusionOk="0">
                  <a:moveTo>
                    <a:pt x="231" y="1"/>
                  </a:moveTo>
                  <a:cubicBezTo>
                    <a:pt x="1" y="1"/>
                    <a:pt x="1" y="358"/>
                    <a:pt x="231" y="358"/>
                  </a:cubicBezTo>
                  <a:cubicBezTo>
                    <a:pt x="461" y="358"/>
                    <a:pt x="461" y="1"/>
                    <a:pt x="231" y="1"/>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5695892" y="2563468"/>
              <a:ext cx="58932" cy="31879"/>
            </a:xfrm>
            <a:custGeom>
              <a:avLst/>
              <a:gdLst/>
              <a:ahLst/>
              <a:cxnLst/>
              <a:rect l="l" t="t" r="r" b="b"/>
              <a:pathLst>
                <a:path w="3322" h="1797" extrusionOk="0">
                  <a:moveTo>
                    <a:pt x="3136" y="1"/>
                  </a:moveTo>
                  <a:cubicBezTo>
                    <a:pt x="3116" y="1"/>
                    <a:pt x="3096" y="6"/>
                    <a:pt x="3076" y="19"/>
                  </a:cubicBezTo>
                  <a:cubicBezTo>
                    <a:pt x="2095" y="644"/>
                    <a:pt x="1133" y="1183"/>
                    <a:pt x="72" y="1662"/>
                  </a:cubicBezTo>
                  <a:cubicBezTo>
                    <a:pt x="0" y="1695"/>
                    <a:pt x="42" y="1797"/>
                    <a:pt x="109" y="1797"/>
                  </a:cubicBezTo>
                  <a:cubicBezTo>
                    <a:pt x="115" y="1797"/>
                    <a:pt x="121" y="1796"/>
                    <a:pt x="127" y="1795"/>
                  </a:cubicBezTo>
                  <a:cubicBezTo>
                    <a:pt x="1228" y="1505"/>
                    <a:pt x="2350" y="944"/>
                    <a:pt x="3229" y="218"/>
                  </a:cubicBezTo>
                  <a:cubicBezTo>
                    <a:pt x="3322" y="143"/>
                    <a:pt x="3237" y="1"/>
                    <a:pt x="3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6861765" y="4559413"/>
              <a:ext cx="414939" cy="150613"/>
            </a:xfrm>
            <a:custGeom>
              <a:avLst/>
              <a:gdLst/>
              <a:ahLst/>
              <a:cxnLst/>
              <a:rect l="l" t="t" r="r" b="b"/>
              <a:pathLst>
                <a:path w="23390" h="8490" extrusionOk="0">
                  <a:moveTo>
                    <a:pt x="10496" y="1"/>
                  </a:moveTo>
                  <a:cubicBezTo>
                    <a:pt x="10496" y="1"/>
                    <a:pt x="0" y="3921"/>
                    <a:pt x="0" y="6706"/>
                  </a:cubicBezTo>
                  <a:cubicBezTo>
                    <a:pt x="0" y="8073"/>
                    <a:pt x="5176" y="8489"/>
                    <a:pt x="10560" y="8489"/>
                  </a:cubicBezTo>
                  <a:cubicBezTo>
                    <a:pt x="16153" y="8489"/>
                    <a:pt x="21971" y="8041"/>
                    <a:pt x="22450" y="7744"/>
                  </a:cubicBezTo>
                  <a:cubicBezTo>
                    <a:pt x="23389" y="7160"/>
                    <a:pt x="22450" y="1"/>
                    <a:pt x="224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6837319" y="4675220"/>
              <a:ext cx="448024" cy="54781"/>
            </a:xfrm>
            <a:custGeom>
              <a:avLst/>
              <a:gdLst/>
              <a:ahLst/>
              <a:cxnLst/>
              <a:rect l="l" t="t" r="r" b="b"/>
              <a:pathLst>
                <a:path w="25255" h="3088" extrusionOk="0">
                  <a:moveTo>
                    <a:pt x="1069" y="0"/>
                  </a:moveTo>
                  <a:cubicBezTo>
                    <a:pt x="402" y="0"/>
                    <a:pt x="1" y="1115"/>
                    <a:pt x="712" y="1417"/>
                  </a:cubicBezTo>
                  <a:cubicBezTo>
                    <a:pt x="4159" y="2880"/>
                    <a:pt x="7908" y="3005"/>
                    <a:pt x="11588" y="3069"/>
                  </a:cubicBezTo>
                  <a:cubicBezTo>
                    <a:pt x="12291" y="3081"/>
                    <a:pt x="12990" y="3088"/>
                    <a:pt x="13688" y="3088"/>
                  </a:cubicBezTo>
                  <a:cubicBezTo>
                    <a:pt x="17252" y="3088"/>
                    <a:pt x="20758" y="2910"/>
                    <a:pt x="24320" y="2366"/>
                  </a:cubicBezTo>
                  <a:cubicBezTo>
                    <a:pt x="25255" y="2223"/>
                    <a:pt x="24922" y="861"/>
                    <a:pt x="24043" y="861"/>
                  </a:cubicBezTo>
                  <a:cubicBezTo>
                    <a:pt x="23999" y="861"/>
                    <a:pt x="23954" y="865"/>
                    <a:pt x="23908" y="872"/>
                  </a:cubicBezTo>
                  <a:cubicBezTo>
                    <a:pt x="20534" y="1388"/>
                    <a:pt x="17214" y="1560"/>
                    <a:pt x="13839" y="1560"/>
                  </a:cubicBezTo>
                  <a:cubicBezTo>
                    <a:pt x="13208" y="1560"/>
                    <a:pt x="12575" y="1554"/>
                    <a:pt x="11940" y="1543"/>
                  </a:cubicBezTo>
                  <a:cubicBezTo>
                    <a:pt x="8306" y="1482"/>
                    <a:pt x="4751" y="1301"/>
                    <a:pt x="1292" y="41"/>
                  </a:cubicBezTo>
                  <a:cubicBezTo>
                    <a:pt x="1215" y="13"/>
                    <a:pt x="1141" y="0"/>
                    <a:pt x="10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000705" y="4554180"/>
              <a:ext cx="69346" cy="49725"/>
            </a:xfrm>
            <a:custGeom>
              <a:avLst/>
              <a:gdLst/>
              <a:ahLst/>
              <a:cxnLst/>
              <a:rect l="l" t="t" r="r" b="b"/>
              <a:pathLst>
                <a:path w="3909" h="2803" extrusionOk="0">
                  <a:moveTo>
                    <a:pt x="1136" y="0"/>
                  </a:moveTo>
                  <a:cubicBezTo>
                    <a:pt x="788" y="0"/>
                    <a:pt x="451" y="113"/>
                    <a:pt x="157" y="382"/>
                  </a:cubicBezTo>
                  <a:cubicBezTo>
                    <a:pt x="0" y="525"/>
                    <a:pt x="44" y="802"/>
                    <a:pt x="224" y="903"/>
                  </a:cubicBezTo>
                  <a:cubicBezTo>
                    <a:pt x="687" y="1161"/>
                    <a:pt x="1225" y="1251"/>
                    <a:pt x="1674" y="1537"/>
                  </a:cubicBezTo>
                  <a:cubicBezTo>
                    <a:pt x="2121" y="1824"/>
                    <a:pt x="2361" y="2251"/>
                    <a:pt x="2711" y="2627"/>
                  </a:cubicBezTo>
                  <a:cubicBezTo>
                    <a:pt x="2826" y="2750"/>
                    <a:pt x="2974" y="2802"/>
                    <a:pt x="3124" y="2802"/>
                  </a:cubicBezTo>
                  <a:cubicBezTo>
                    <a:pt x="3511" y="2802"/>
                    <a:pt x="3909" y="2448"/>
                    <a:pt x="3753" y="2022"/>
                  </a:cubicBezTo>
                  <a:cubicBezTo>
                    <a:pt x="3417" y="1105"/>
                    <a:pt x="2222" y="0"/>
                    <a:pt x="1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6971664" y="4569383"/>
              <a:ext cx="69363" cy="49707"/>
            </a:xfrm>
            <a:custGeom>
              <a:avLst/>
              <a:gdLst/>
              <a:ahLst/>
              <a:cxnLst/>
              <a:rect l="l" t="t" r="r" b="b"/>
              <a:pathLst>
                <a:path w="3910" h="2802" extrusionOk="0">
                  <a:moveTo>
                    <a:pt x="1136" y="0"/>
                  </a:moveTo>
                  <a:cubicBezTo>
                    <a:pt x="788" y="0"/>
                    <a:pt x="451" y="113"/>
                    <a:pt x="158" y="382"/>
                  </a:cubicBezTo>
                  <a:cubicBezTo>
                    <a:pt x="1" y="525"/>
                    <a:pt x="44" y="801"/>
                    <a:pt x="224" y="902"/>
                  </a:cubicBezTo>
                  <a:cubicBezTo>
                    <a:pt x="687" y="1159"/>
                    <a:pt x="1225" y="1251"/>
                    <a:pt x="1674" y="1537"/>
                  </a:cubicBezTo>
                  <a:cubicBezTo>
                    <a:pt x="2121" y="1824"/>
                    <a:pt x="2361" y="2249"/>
                    <a:pt x="2712" y="2626"/>
                  </a:cubicBezTo>
                  <a:cubicBezTo>
                    <a:pt x="2826" y="2749"/>
                    <a:pt x="2974" y="2802"/>
                    <a:pt x="3124" y="2802"/>
                  </a:cubicBezTo>
                  <a:cubicBezTo>
                    <a:pt x="3512" y="2802"/>
                    <a:pt x="3910" y="2447"/>
                    <a:pt x="3753" y="2022"/>
                  </a:cubicBezTo>
                  <a:cubicBezTo>
                    <a:pt x="3417" y="1105"/>
                    <a:pt x="2222" y="0"/>
                    <a:pt x="1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6942624" y="4584551"/>
              <a:ext cx="69363" cy="49743"/>
            </a:xfrm>
            <a:custGeom>
              <a:avLst/>
              <a:gdLst/>
              <a:ahLst/>
              <a:cxnLst/>
              <a:rect l="l" t="t" r="r" b="b"/>
              <a:pathLst>
                <a:path w="3910" h="2804" extrusionOk="0">
                  <a:moveTo>
                    <a:pt x="1136" y="1"/>
                  </a:moveTo>
                  <a:cubicBezTo>
                    <a:pt x="788" y="1"/>
                    <a:pt x="452" y="114"/>
                    <a:pt x="158" y="383"/>
                  </a:cubicBezTo>
                  <a:cubicBezTo>
                    <a:pt x="1" y="525"/>
                    <a:pt x="44" y="803"/>
                    <a:pt x="224" y="902"/>
                  </a:cubicBezTo>
                  <a:cubicBezTo>
                    <a:pt x="688" y="1161"/>
                    <a:pt x="1225" y="1252"/>
                    <a:pt x="1674" y="1538"/>
                  </a:cubicBezTo>
                  <a:cubicBezTo>
                    <a:pt x="2122" y="1825"/>
                    <a:pt x="2361" y="2251"/>
                    <a:pt x="2713" y="2628"/>
                  </a:cubicBezTo>
                  <a:cubicBezTo>
                    <a:pt x="2827" y="2750"/>
                    <a:pt x="2975" y="2803"/>
                    <a:pt x="3125" y="2803"/>
                  </a:cubicBezTo>
                  <a:cubicBezTo>
                    <a:pt x="3512" y="2803"/>
                    <a:pt x="3910" y="2449"/>
                    <a:pt x="3753" y="2022"/>
                  </a:cubicBezTo>
                  <a:cubicBezTo>
                    <a:pt x="3417" y="1105"/>
                    <a:pt x="2222" y="1"/>
                    <a:pt x="1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170210" y="4595142"/>
              <a:ext cx="416855" cy="159855"/>
            </a:xfrm>
            <a:custGeom>
              <a:avLst/>
              <a:gdLst/>
              <a:ahLst/>
              <a:cxnLst/>
              <a:rect l="l" t="t" r="r" b="b"/>
              <a:pathLst>
                <a:path w="23498" h="9011" extrusionOk="0">
                  <a:moveTo>
                    <a:pt x="22282" y="0"/>
                  </a:moveTo>
                  <a:lnTo>
                    <a:pt x="10337" y="464"/>
                  </a:lnTo>
                  <a:cubicBezTo>
                    <a:pt x="10337" y="464"/>
                    <a:pt x="1" y="4787"/>
                    <a:pt x="108" y="7571"/>
                  </a:cubicBezTo>
                  <a:cubicBezTo>
                    <a:pt x="150" y="8651"/>
                    <a:pt x="3406" y="9011"/>
                    <a:pt x="7428" y="9011"/>
                  </a:cubicBezTo>
                  <a:cubicBezTo>
                    <a:pt x="13771" y="9011"/>
                    <a:pt x="22020" y="8116"/>
                    <a:pt x="22581" y="7737"/>
                  </a:cubicBezTo>
                  <a:cubicBezTo>
                    <a:pt x="23497" y="7119"/>
                    <a:pt x="22282" y="0"/>
                    <a:pt x="22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7148230" y="4725939"/>
              <a:ext cx="448361" cy="48253"/>
            </a:xfrm>
            <a:custGeom>
              <a:avLst/>
              <a:gdLst/>
              <a:ahLst/>
              <a:cxnLst/>
              <a:rect l="l" t="t" r="r" b="b"/>
              <a:pathLst>
                <a:path w="25274" h="2720" extrusionOk="0">
                  <a:moveTo>
                    <a:pt x="24056" y="1"/>
                  </a:moveTo>
                  <a:cubicBezTo>
                    <a:pt x="24002" y="1"/>
                    <a:pt x="23946" y="6"/>
                    <a:pt x="23888" y="17"/>
                  </a:cubicBezTo>
                  <a:cubicBezTo>
                    <a:pt x="19911" y="785"/>
                    <a:pt x="15989" y="1064"/>
                    <a:pt x="11954" y="1153"/>
                  </a:cubicBezTo>
                  <a:cubicBezTo>
                    <a:pt x="11279" y="1168"/>
                    <a:pt x="10606" y="1178"/>
                    <a:pt x="9935" y="1178"/>
                  </a:cubicBezTo>
                  <a:cubicBezTo>
                    <a:pt x="7000" y="1178"/>
                    <a:pt x="4111" y="979"/>
                    <a:pt x="1258" y="63"/>
                  </a:cubicBezTo>
                  <a:cubicBezTo>
                    <a:pt x="1189" y="41"/>
                    <a:pt x="1122" y="31"/>
                    <a:pt x="1057" y="31"/>
                  </a:cubicBezTo>
                  <a:cubicBezTo>
                    <a:pt x="374" y="31"/>
                    <a:pt x="0" y="1183"/>
                    <a:pt x="731" y="1461"/>
                  </a:cubicBezTo>
                  <a:cubicBezTo>
                    <a:pt x="3506" y="2514"/>
                    <a:pt x="6439" y="2720"/>
                    <a:pt x="9369" y="2720"/>
                  </a:cubicBezTo>
                  <a:cubicBezTo>
                    <a:pt x="10135" y="2720"/>
                    <a:pt x="10900" y="2706"/>
                    <a:pt x="11663" y="2689"/>
                  </a:cubicBezTo>
                  <a:cubicBezTo>
                    <a:pt x="15955" y="2598"/>
                    <a:pt x="20127" y="2308"/>
                    <a:pt x="24357" y="1495"/>
                  </a:cubicBezTo>
                  <a:cubicBezTo>
                    <a:pt x="25274" y="1317"/>
                    <a:pt x="24909" y="1"/>
                    <a:pt x="240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7306507" y="4599151"/>
              <a:ext cx="70694" cy="48359"/>
            </a:xfrm>
            <a:custGeom>
              <a:avLst/>
              <a:gdLst/>
              <a:ahLst/>
              <a:cxnLst/>
              <a:rect l="l" t="t" r="r" b="b"/>
              <a:pathLst>
                <a:path w="3985" h="2726" extrusionOk="0">
                  <a:moveTo>
                    <a:pt x="1178" y="0"/>
                  </a:moveTo>
                  <a:cubicBezTo>
                    <a:pt x="808" y="0"/>
                    <a:pt x="453" y="124"/>
                    <a:pt x="153" y="421"/>
                  </a:cubicBezTo>
                  <a:cubicBezTo>
                    <a:pt x="1" y="570"/>
                    <a:pt x="54" y="845"/>
                    <a:pt x="239" y="938"/>
                  </a:cubicBezTo>
                  <a:cubicBezTo>
                    <a:pt x="714" y="1178"/>
                    <a:pt x="1253" y="1248"/>
                    <a:pt x="1712" y="1517"/>
                  </a:cubicBezTo>
                  <a:cubicBezTo>
                    <a:pt x="2171" y="1785"/>
                    <a:pt x="2425" y="2203"/>
                    <a:pt x="2792" y="2565"/>
                  </a:cubicBezTo>
                  <a:cubicBezTo>
                    <a:pt x="2904" y="2677"/>
                    <a:pt x="3045" y="2725"/>
                    <a:pt x="3186" y="2725"/>
                  </a:cubicBezTo>
                  <a:cubicBezTo>
                    <a:pt x="3581" y="2725"/>
                    <a:pt x="3985" y="2349"/>
                    <a:pt x="3808" y="1920"/>
                  </a:cubicBezTo>
                  <a:cubicBezTo>
                    <a:pt x="3444" y="1035"/>
                    <a:pt x="2248" y="0"/>
                    <a:pt x="1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7278105" y="4615472"/>
              <a:ext cx="70694" cy="48342"/>
            </a:xfrm>
            <a:custGeom>
              <a:avLst/>
              <a:gdLst/>
              <a:ahLst/>
              <a:cxnLst/>
              <a:rect l="l" t="t" r="r" b="b"/>
              <a:pathLst>
                <a:path w="3985" h="2725" extrusionOk="0">
                  <a:moveTo>
                    <a:pt x="1176" y="0"/>
                  </a:moveTo>
                  <a:cubicBezTo>
                    <a:pt x="806" y="0"/>
                    <a:pt x="451" y="124"/>
                    <a:pt x="151" y="421"/>
                  </a:cubicBezTo>
                  <a:cubicBezTo>
                    <a:pt x="0" y="570"/>
                    <a:pt x="54" y="844"/>
                    <a:pt x="237" y="937"/>
                  </a:cubicBezTo>
                  <a:cubicBezTo>
                    <a:pt x="712" y="1178"/>
                    <a:pt x="1251" y="1247"/>
                    <a:pt x="1710" y="1517"/>
                  </a:cubicBezTo>
                  <a:cubicBezTo>
                    <a:pt x="2171" y="1785"/>
                    <a:pt x="2425" y="2201"/>
                    <a:pt x="2790" y="2565"/>
                  </a:cubicBezTo>
                  <a:cubicBezTo>
                    <a:pt x="2902" y="2676"/>
                    <a:pt x="3042" y="2724"/>
                    <a:pt x="3184" y="2724"/>
                  </a:cubicBezTo>
                  <a:cubicBezTo>
                    <a:pt x="3580" y="2724"/>
                    <a:pt x="3984" y="2348"/>
                    <a:pt x="3808" y="1920"/>
                  </a:cubicBezTo>
                  <a:cubicBezTo>
                    <a:pt x="3443" y="1034"/>
                    <a:pt x="2247" y="0"/>
                    <a:pt x="1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7249668" y="4631757"/>
              <a:ext cx="70694" cy="48342"/>
            </a:xfrm>
            <a:custGeom>
              <a:avLst/>
              <a:gdLst/>
              <a:ahLst/>
              <a:cxnLst/>
              <a:rect l="l" t="t" r="r" b="b"/>
              <a:pathLst>
                <a:path w="3985" h="2725" extrusionOk="0">
                  <a:moveTo>
                    <a:pt x="1177" y="1"/>
                  </a:moveTo>
                  <a:cubicBezTo>
                    <a:pt x="806" y="1"/>
                    <a:pt x="451" y="124"/>
                    <a:pt x="151" y="421"/>
                  </a:cubicBezTo>
                  <a:cubicBezTo>
                    <a:pt x="0" y="569"/>
                    <a:pt x="54" y="845"/>
                    <a:pt x="239" y="938"/>
                  </a:cubicBezTo>
                  <a:cubicBezTo>
                    <a:pt x="712" y="1179"/>
                    <a:pt x="1253" y="1248"/>
                    <a:pt x="1712" y="1516"/>
                  </a:cubicBezTo>
                  <a:cubicBezTo>
                    <a:pt x="2171" y="1786"/>
                    <a:pt x="2425" y="2202"/>
                    <a:pt x="2791" y="2566"/>
                  </a:cubicBezTo>
                  <a:cubicBezTo>
                    <a:pt x="2903" y="2676"/>
                    <a:pt x="3043" y="2725"/>
                    <a:pt x="3185" y="2725"/>
                  </a:cubicBezTo>
                  <a:cubicBezTo>
                    <a:pt x="3580" y="2725"/>
                    <a:pt x="3984" y="2348"/>
                    <a:pt x="3808" y="1919"/>
                  </a:cubicBezTo>
                  <a:cubicBezTo>
                    <a:pt x="3443" y="1035"/>
                    <a:pt x="2247" y="1"/>
                    <a:pt x="1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727722" y="3053110"/>
              <a:ext cx="594361" cy="1536816"/>
            </a:xfrm>
            <a:custGeom>
              <a:avLst/>
              <a:gdLst/>
              <a:ahLst/>
              <a:cxnLst/>
              <a:rect l="l" t="t" r="r" b="b"/>
              <a:pathLst>
                <a:path w="33504" h="86630" extrusionOk="0">
                  <a:moveTo>
                    <a:pt x="0" y="1"/>
                  </a:moveTo>
                  <a:lnTo>
                    <a:pt x="0" y="1"/>
                  </a:lnTo>
                  <a:cubicBezTo>
                    <a:pt x="0" y="1"/>
                    <a:pt x="4375" y="34187"/>
                    <a:pt x="6067" y="41493"/>
                  </a:cubicBezTo>
                  <a:cubicBezTo>
                    <a:pt x="7760" y="48801"/>
                    <a:pt x="11116" y="83426"/>
                    <a:pt x="13379" y="85171"/>
                  </a:cubicBezTo>
                  <a:cubicBezTo>
                    <a:pt x="14575" y="86094"/>
                    <a:pt x="19302" y="86629"/>
                    <a:pt x="23712" y="86629"/>
                  </a:cubicBezTo>
                  <a:cubicBezTo>
                    <a:pt x="27642" y="86629"/>
                    <a:pt x="31320" y="86204"/>
                    <a:pt x="32020" y="85248"/>
                  </a:cubicBezTo>
                  <a:cubicBezTo>
                    <a:pt x="33503" y="83220"/>
                    <a:pt x="28462" y="42282"/>
                    <a:pt x="28467" y="40544"/>
                  </a:cubicBezTo>
                  <a:cubicBezTo>
                    <a:pt x="28473" y="38805"/>
                    <a:pt x="26235" y="1508"/>
                    <a:pt x="26235" y="1508"/>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859583" y="3016725"/>
              <a:ext cx="765215" cy="1615564"/>
            </a:xfrm>
            <a:custGeom>
              <a:avLst/>
              <a:gdLst/>
              <a:ahLst/>
              <a:cxnLst/>
              <a:rect l="l" t="t" r="r" b="b"/>
              <a:pathLst>
                <a:path w="43135" h="91069" extrusionOk="0">
                  <a:moveTo>
                    <a:pt x="41625" y="0"/>
                  </a:moveTo>
                  <a:lnTo>
                    <a:pt x="0" y="266"/>
                  </a:lnTo>
                  <a:cubicBezTo>
                    <a:pt x="0" y="266"/>
                    <a:pt x="8103" y="21490"/>
                    <a:pt x="10034" y="26822"/>
                  </a:cubicBezTo>
                  <a:cubicBezTo>
                    <a:pt x="11966" y="32153"/>
                    <a:pt x="12709" y="47386"/>
                    <a:pt x="14405" y="56782"/>
                  </a:cubicBezTo>
                  <a:cubicBezTo>
                    <a:pt x="14954" y="59828"/>
                    <a:pt x="18794" y="86369"/>
                    <a:pt x="22603" y="89322"/>
                  </a:cubicBezTo>
                  <a:cubicBezTo>
                    <a:pt x="24211" y="90570"/>
                    <a:pt x="27457" y="91069"/>
                    <a:pt x="30812" y="91069"/>
                  </a:cubicBezTo>
                  <a:cubicBezTo>
                    <a:pt x="35402" y="91069"/>
                    <a:pt x="40196" y="90134"/>
                    <a:pt x="41272" y="88903"/>
                  </a:cubicBezTo>
                  <a:cubicBezTo>
                    <a:pt x="43135" y="86773"/>
                    <a:pt x="39178" y="49627"/>
                    <a:pt x="39356" y="46530"/>
                  </a:cubicBezTo>
                  <a:cubicBezTo>
                    <a:pt x="39534" y="43433"/>
                    <a:pt x="37901" y="24320"/>
                    <a:pt x="39075" y="22026"/>
                  </a:cubicBezTo>
                  <a:cubicBezTo>
                    <a:pt x="42809" y="14738"/>
                    <a:pt x="41795" y="2247"/>
                    <a:pt x="416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300028" y="2196321"/>
              <a:ext cx="848167" cy="507151"/>
            </a:xfrm>
            <a:custGeom>
              <a:avLst/>
              <a:gdLst/>
              <a:ahLst/>
              <a:cxnLst/>
              <a:rect l="l" t="t" r="r" b="b"/>
              <a:pathLst>
                <a:path w="47811" h="28588" extrusionOk="0">
                  <a:moveTo>
                    <a:pt x="40882" y="1"/>
                  </a:moveTo>
                  <a:cubicBezTo>
                    <a:pt x="39766" y="1"/>
                    <a:pt x="38636" y="295"/>
                    <a:pt x="37620" y="932"/>
                  </a:cubicBezTo>
                  <a:cubicBezTo>
                    <a:pt x="33384" y="3584"/>
                    <a:pt x="22109" y="13902"/>
                    <a:pt x="21333" y="13902"/>
                  </a:cubicBezTo>
                  <a:cubicBezTo>
                    <a:pt x="19345" y="13902"/>
                    <a:pt x="10199" y="6566"/>
                    <a:pt x="7168" y="5044"/>
                  </a:cubicBezTo>
                  <a:cubicBezTo>
                    <a:pt x="6896" y="4908"/>
                    <a:pt x="6614" y="4845"/>
                    <a:pt x="6326" y="4845"/>
                  </a:cubicBezTo>
                  <a:cubicBezTo>
                    <a:pt x="3427" y="4845"/>
                    <a:pt x="1" y="11246"/>
                    <a:pt x="733" y="12739"/>
                  </a:cubicBezTo>
                  <a:cubicBezTo>
                    <a:pt x="1498" y="14302"/>
                    <a:pt x="17346" y="28587"/>
                    <a:pt x="21897" y="28587"/>
                  </a:cubicBezTo>
                  <a:cubicBezTo>
                    <a:pt x="22123" y="28587"/>
                    <a:pt x="22322" y="28552"/>
                    <a:pt x="22489" y="28478"/>
                  </a:cubicBezTo>
                  <a:cubicBezTo>
                    <a:pt x="28812" y="25673"/>
                    <a:pt x="46092" y="12310"/>
                    <a:pt x="47001" y="7360"/>
                  </a:cubicBezTo>
                  <a:cubicBezTo>
                    <a:pt x="47811" y="2955"/>
                    <a:pt x="44417" y="1"/>
                    <a:pt x="40882" y="1"/>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175227" y="2150800"/>
              <a:ext cx="252032" cy="280434"/>
            </a:xfrm>
            <a:custGeom>
              <a:avLst/>
              <a:gdLst/>
              <a:ahLst/>
              <a:cxnLst/>
              <a:rect l="l" t="t" r="r" b="b"/>
              <a:pathLst>
                <a:path w="14207" h="15808" extrusionOk="0">
                  <a:moveTo>
                    <a:pt x="1940" y="1"/>
                  </a:moveTo>
                  <a:cubicBezTo>
                    <a:pt x="672" y="1"/>
                    <a:pt x="0" y="1037"/>
                    <a:pt x="1123" y="1980"/>
                  </a:cubicBezTo>
                  <a:cubicBezTo>
                    <a:pt x="2015" y="2724"/>
                    <a:pt x="4013" y="3963"/>
                    <a:pt x="4080" y="4192"/>
                  </a:cubicBezTo>
                  <a:lnTo>
                    <a:pt x="4080" y="4200"/>
                  </a:lnTo>
                  <a:cubicBezTo>
                    <a:pt x="4087" y="4236"/>
                    <a:pt x="4051" y="4339"/>
                    <a:pt x="3984" y="4495"/>
                  </a:cubicBezTo>
                  <a:cubicBezTo>
                    <a:pt x="3865" y="4803"/>
                    <a:pt x="3629" y="5320"/>
                    <a:pt x="3378" y="5917"/>
                  </a:cubicBezTo>
                  <a:cubicBezTo>
                    <a:pt x="3342" y="6014"/>
                    <a:pt x="3297" y="6116"/>
                    <a:pt x="3254" y="6219"/>
                  </a:cubicBezTo>
                  <a:cubicBezTo>
                    <a:pt x="3069" y="6677"/>
                    <a:pt x="2877" y="7178"/>
                    <a:pt x="2731" y="7651"/>
                  </a:cubicBezTo>
                  <a:cubicBezTo>
                    <a:pt x="2693" y="7761"/>
                    <a:pt x="2664" y="7864"/>
                    <a:pt x="2634" y="7967"/>
                  </a:cubicBezTo>
                  <a:cubicBezTo>
                    <a:pt x="2465" y="8551"/>
                    <a:pt x="2376" y="9081"/>
                    <a:pt x="2428" y="9465"/>
                  </a:cubicBezTo>
                  <a:cubicBezTo>
                    <a:pt x="2502" y="10025"/>
                    <a:pt x="3364" y="11088"/>
                    <a:pt x="4397" y="12187"/>
                  </a:cubicBezTo>
                  <a:cubicBezTo>
                    <a:pt x="4456" y="12252"/>
                    <a:pt x="4522" y="12327"/>
                    <a:pt x="4588" y="12392"/>
                  </a:cubicBezTo>
                  <a:cubicBezTo>
                    <a:pt x="6211" y="14097"/>
                    <a:pt x="8143" y="15807"/>
                    <a:pt x="8143" y="15807"/>
                  </a:cubicBezTo>
                  <a:lnTo>
                    <a:pt x="14207" y="7606"/>
                  </a:lnTo>
                  <a:cubicBezTo>
                    <a:pt x="12473" y="6507"/>
                    <a:pt x="5939" y="1115"/>
                    <a:pt x="2745" y="129"/>
                  </a:cubicBezTo>
                  <a:cubicBezTo>
                    <a:pt x="2460" y="40"/>
                    <a:pt x="2188" y="1"/>
                    <a:pt x="19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21936" y="2225291"/>
              <a:ext cx="85862" cy="145362"/>
            </a:xfrm>
            <a:custGeom>
              <a:avLst/>
              <a:gdLst/>
              <a:ahLst/>
              <a:cxnLst/>
              <a:rect l="l" t="t" r="r" b="b"/>
              <a:pathLst>
                <a:path w="4840" h="8194" extrusionOk="0">
                  <a:moveTo>
                    <a:pt x="1447" y="0"/>
                  </a:moveTo>
                  <a:lnTo>
                    <a:pt x="1447" y="0"/>
                  </a:lnTo>
                  <a:cubicBezTo>
                    <a:pt x="1454" y="35"/>
                    <a:pt x="1418" y="139"/>
                    <a:pt x="1351" y="294"/>
                  </a:cubicBezTo>
                  <a:cubicBezTo>
                    <a:pt x="2294" y="1223"/>
                    <a:pt x="3431" y="1998"/>
                    <a:pt x="4529" y="2838"/>
                  </a:cubicBezTo>
                  <a:cubicBezTo>
                    <a:pt x="4184" y="3271"/>
                    <a:pt x="3863" y="3725"/>
                    <a:pt x="3571" y="4196"/>
                  </a:cubicBezTo>
                  <a:cubicBezTo>
                    <a:pt x="3040" y="3702"/>
                    <a:pt x="2436" y="3274"/>
                    <a:pt x="1897" y="2787"/>
                  </a:cubicBezTo>
                  <a:cubicBezTo>
                    <a:pt x="1505" y="2440"/>
                    <a:pt x="1130" y="2071"/>
                    <a:pt x="747" y="1718"/>
                  </a:cubicBezTo>
                  <a:cubicBezTo>
                    <a:pt x="710" y="1813"/>
                    <a:pt x="665" y="1917"/>
                    <a:pt x="621" y="2020"/>
                  </a:cubicBezTo>
                  <a:cubicBezTo>
                    <a:pt x="953" y="2383"/>
                    <a:pt x="1307" y="2720"/>
                    <a:pt x="1675" y="3053"/>
                  </a:cubicBezTo>
                  <a:cubicBezTo>
                    <a:pt x="2213" y="3539"/>
                    <a:pt x="2775" y="4070"/>
                    <a:pt x="3393" y="4468"/>
                  </a:cubicBezTo>
                  <a:cubicBezTo>
                    <a:pt x="3133" y="4905"/>
                    <a:pt x="2896" y="5355"/>
                    <a:pt x="2686" y="5819"/>
                  </a:cubicBezTo>
                  <a:cubicBezTo>
                    <a:pt x="1801" y="5044"/>
                    <a:pt x="945" y="4269"/>
                    <a:pt x="98" y="3452"/>
                  </a:cubicBezTo>
                  <a:cubicBezTo>
                    <a:pt x="60" y="3562"/>
                    <a:pt x="31" y="3665"/>
                    <a:pt x="1" y="3768"/>
                  </a:cubicBezTo>
                  <a:cubicBezTo>
                    <a:pt x="739" y="4661"/>
                    <a:pt x="1609" y="5488"/>
                    <a:pt x="2546" y="6157"/>
                  </a:cubicBezTo>
                  <a:cubicBezTo>
                    <a:pt x="2347" y="6622"/>
                    <a:pt x="1963" y="7412"/>
                    <a:pt x="1763" y="7987"/>
                  </a:cubicBezTo>
                  <a:cubicBezTo>
                    <a:pt x="1823" y="8053"/>
                    <a:pt x="1889" y="8127"/>
                    <a:pt x="1955" y="8193"/>
                  </a:cubicBezTo>
                  <a:cubicBezTo>
                    <a:pt x="2420" y="7352"/>
                    <a:pt x="3032" y="6129"/>
                    <a:pt x="3438" y="5354"/>
                  </a:cubicBezTo>
                  <a:cubicBezTo>
                    <a:pt x="3874" y="4535"/>
                    <a:pt x="4405" y="3760"/>
                    <a:pt x="4788" y="2913"/>
                  </a:cubicBezTo>
                  <a:cubicBezTo>
                    <a:pt x="4825" y="2871"/>
                    <a:pt x="4839" y="2812"/>
                    <a:pt x="4825" y="2758"/>
                  </a:cubicBezTo>
                  <a:cubicBezTo>
                    <a:pt x="4825" y="2750"/>
                    <a:pt x="4817" y="2750"/>
                    <a:pt x="4817" y="2744"/>
                  </a:cubicBezTo>
                  <a:cubicBezTo>
                    <a:pt x="4810" y="2728"/>
                    <a:pt x="4810" y="2714"/>
                    <a:pt x="4795" y="2706"/>
                  </a:cubicBezTo>
                  <a:cubicBezTo>
                    <a:pt x="3653" y="1807"/>
                    <a:pt x="2546" y="848"/>
                    <a:pt x="1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6435" y="2244184"/>
              <a:ext cx="128597" cy="92213"/>
            </a:xfrm>
            <a:custGeom>
              <a:avLst/>
              <a:gdLst/>
              <a:ahLst/>
              <a:cxnLst/>
              <a:rect l="l" t="t" r="r" b="b"/>
              <a:pathLst>
                <a:path w="7249" h="5198" extrusionOk="0">
                  <a:moveTo>
                    <a:pt x="3916" y="0"/>
                  </a:moveTo>
                  <a:cubicBezTo>
                    <a:pt x="3468" y="0"/>
                    <a:pt x="3110" y="46"/>
                    <a:pt x="2958" y="168"/>
                  </a:cubicBezTo>
                  <a:cubicBezTo>
                    <a:pt x="2176" y="794"/>
                    <a:pt x="0" y="1337"/>
                    <a:pt x="117" y="2368"/>
                  </a:cubicBezTo>
                  <a:cubicBezTo>
                    <a:pt x="166" y="2806"/>
                    <a:pt x="584" y="2947"/>
                    <a:pt x="1103" y="2947"/>
                  </a:cubicBezTo>
                  <a:cubicBezTo>
                    <a:pt x="1806" y="2947"/>
                    <a:pt x="2695" y="2688"/>
                    <a:pt x="3109" y="2554"/>
                  </a:cubicBezTo>
                  <a:cubicBezTo>
                    <a:pt x="3147" y="2542"/>
                    <a:pt x="3181" y="2536"/>
                    <a:pt x="3212" y="2536"/>
                  </a:cubicBezTo>
                  <a:cubicBezTo>
                    <a:pt x="3762" y="2536"/>
                    <a:pt x="3223" y="4424"/>
                    <a:pt x="4284" y="5197"/>
                  </a:cubicBezTo>
                  <a:lnTo>
                    <a:pt x="7249" y="377"/>
                  </a:lnTo>
                  <a:cubicBezTo>
                    <a:pt x="7249" y="377"/>
                    <a:pt x="5208" y="0"/>
                    <a:pt x="3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241113" y="2239500"/>
              <a:ext cx="132926" cy="99433"/>
            </a:xfrm>
            <a:custGeom>
              <a:avLst/>
              <a:gdLst/>
              <a:ahLst/>
              <a:cxnLst/>
              <a:rect l="l" t="t" r="r" b="b"/>
              <a:pathLst>
                <a:path w="7493" h="5605" extrusionOk="0">
                  <a:moveTo>
                    <a:pt x="4511" y="0"/>
                  </a:moveTo>
                  <a:cubicBezTo>
                    <a:pt x="4090" y="0"/>
                    <a:pt x="3686" y="57"/>
                    <a:pt x="3328" y="196"/>
                  </a:cubicBezTo>
                  <a:cubicBezTo>
                    <a:pt x="2466" y="530"/>
                    <a:pt x="750" y="1230"/>
                    <a:pt x="321" y="2138"/>
                  </a:cubicBezTo>
                  <a:cubicBezTo>
                    <a:pt x="0" y="2817"/>
                    <a:pt x="591" y="3500"/>
                    <a:pt x="1181" y="3534"/>
                  </a:cubicBezTo>
                  <a:cubicBezTo>
                    <a:pt x="1207" y="3535"/>
                    <a:pt x="1234" y="3536"/>
                    <a:pt x="1261" y="3536"/>
                  </a:cubicBezTo>
                  <a:cubicBezTo>
                    <a:pt x="2001" y="3536"/>
                    <a:pt x="3079" y="3005"/>
                    <a:pt x="3391" y="3005"/>
                  </a:cubicBezTo>
                  <a:cubicBezTo>
                    <a:pt x="3420" y="3005"/>
                    <a:pt x="3442" y="3009"/>
                    <a:pt x="3457" y="3020"/>
                  </a:cubicBezTo>
                  <a:cubicBezTo>
                    <a:pt x="3665" y="3162"/>
                    <a:pt x="3608" y="3746"/>
                    <a:pt x="3744" y="4405"/>
                  </a:cubicBezTo>
                  <a:cubicBezTo>
                    <a:pt x="3830" y="4829"/>
                    <a:pt x="4016" y="5133"/>
                    <a:pt x="4241" y="5498"/>
                  </a:cubicBezTo>
                  <a:cubicBezTo>
                    <a:pt x="4288" y="5573"/>
                    <a:pt x="4345" y="5605"/>
                    <a:pt x="4389" y="5605"/>
                  </a:cubicBezTo>
                  <a:cubicBezTo>
                    <a:pt x="4462" y="5605"/>
                    <a:pt x="4504" y="5521"/>
                    <a:pt x="4420" y="5409"/>
                  </a:cubicBezTo>
                  <a:cubicBezTo>
                    <a:pt x="3663" y="4365"/>
                    <a:pt x="3817" y="2812"/>
                    <a:pt x="3642" y="2730"/>
                  </a:cubicBezTo>
                  <a:cubicBezTo>
                    <a:pt x="3621" y="2721"/>
                    <a:pt x="3592" y="2717"/>
                    <a:pt x="3555" y="2717"/>
                  </a:cubicBezTo>
                  <a:cubicBezTo>
                    <a:pt x="3167" y="2717"/>
                    <a:pt x="1949" y="3193"/>
                    <a:pt x="1260" y="3220"/>
                  </a:cubicBezTo>
                  <a:cubicBezTo>
                    <a:pt x="1249" y="3220"/>
                    <a:pt x="1238" y="3220"/>
                    <a:pt x="1227" y="3220"/>
                  </a:cubicBezTo>
                  <a:cubicBezTo>
                    <a:pt x="680" y="3220"/>
                    <a:pt x="398" y="2679"/>
                    <a:pt x="594" y="2252"/>
                  </a:cubicBezTo>
                  <a:cubicBezTo>
                    <a:pt x="920" y="1541"/>
                    <a:pt x="2831" y="828"/>
                    <a:pt x="3264" y="650"/>
                  </a:cubicBezTo>
                  <a:cubicBezTo>
                    <a:pt x="3693" y="474"/>
                    <a:pt x="4121" y="414"/>
                    <a:pt x="4549" y="414"/>
                  </a:cubicBezTo>
                  <a:cubicBezTo>
                    <a:pt x="5504" y="414"/>
                    <a:pt x="6461" y="717"/>
                    <a:pt x="7444" y="722"/>
                  </a:cubicBezTo>
                  <a:cubicBezTo>
                    <a:pt x="7490" y="722"/>
                    <a:pt x="7492" y="663"/>
                    <a:pt x="7455" y="649"/>
                  </a:cubicBezTo>
                  <a:cubicBezTo>
                    <a:pt x="6633" y="330"/>
                    <a:pt x="5523" y="0"/>
                    <a:pt x="4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305279" y="2186547"/>
              <a:ext cx="879638" cy="524820"/>
            </a:xfrm>
            <a:custGeom>
              <a:avLst/>
              <a:gdLst/>
              <a:ahLst/>
              <a:cxnLst/>
              <a:rect l="l" t="t" r="r" b="b"/>
              <a:pathLst>
                <a:path w="49585" h="29584" extrusionOk="0">
                  <a:moveTo>
                    <a:pt x="41031" y="1"/>
                  </a:moveTo>
                  <a:cubicBezTo>
                    <a:pt x="39956" y="1"/>
                    <a:pt x="38808" y="264"/>
                    <a:pt x="37639" y="859"/>
                  </a:cubicBezTo>
                  <a:cubicBezTo>
                    <a:pt x="34394" y="2508"/>
                    <a:pt x="22201" y="13506"/>
                    <a:pt x="21037" y="13794"/>
                  </a:cubicBezTo>
                  <a:cubicBezTo>
                    <a:pt x="21019" y="13798"/>
                    <a:pt x="20999" y="13800"/>
                    <a:pt x="20977" y="13800"/>
                  </a:cubicBezTo>
                  <a:cubicBezTo>
                    <a:pt x="19491" y="13800"/>
                    <a:pt x="7012" y="4593"/>
                    <a:pt x="6161" y="4531"/>
                  </a:cubicBezTo>
                  <a:cubicBezTo>
                    <a:pt x="6156" y="4531"/>
                    <a:pt x="6151" y="4531"/>
                    <a:pt x="6146" y="4531"/>
                  </a:cubicBezTo>
                  <a:cubicBezTo>
                    <a:pt x="5239" y="4531"/>
                    <a:pt x="219" y="9831"/>
                    <a:pt x="46" y="13794"/>
                  </a:cubicBezTo>
                  <a:cubicBezTo>
                    <a:pt x="1" y="14850"/>
                    <a:pt x="17416" y="29584"/>
                    <a:pt x="21422" y="29584"/>
                  </a:cubicBezTo>
                  <a:cubicBezTo>
                    <a:pt x="21484" y="29584"/>
                    <a:pt x="21542" y="29580"/>
                    <a:pt x="21597" y="29573"/>
                  </a:cubicBezTo>
                  <a:cubicBezTo>
                    <a:pt x="25241" y="29110"/>
                    <a:pt x="41898" y="15640"/>
                    <a:pt x="46108" y="10295"/>
                  </a:cubicBezTo>
                  <a:cubicBezTo>
                    <a:pt x="49584" y="5883"/>
                    <a:pt x="46117" y="1"/>
                    <a:pt x="41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6339340" y="2181455"/>
              <a:ext cx="849852" cy="540094"/>
            </a:xfrm>
            <a:custGeom>
              <a:avLst/>
              <a:gdLst/>
              <a:ahLst/>
              <a:cxnLst/>
              <a:rect l="l" t="t" r="r" b="b"/>
              <a:pathLst>
                <a:path w="47906" h="30445" extrusionOk="0">
                  <a:moveTo>
                    <a:pt x="39116" y="1"/>
                  </a:moveTo>
                  <a:cubicBezTo>
                    <a:pt x="38211" y="1"/>
                    <a:pt x="37273" y="189"/>
                    <a:pt x="36338" y="612"/>
                  </a:cubicBezTo>
                  <a:cubicBezTo>
                    <a:pt x="33413" y="1933"/>
                    <a:pt x="20206" y="13846"/>
                    <a:pt x="19129" y="13846"/>
                  </a:cubicBezTo>
                  <a:cubicBezTo>
                    <a:pt x="19125" y="13846"/>
                    <a:pt x="19121" y="13845"/>
                    <a:pt x="19117" y="13845"/>
                  </a:cubicBezTo>
                  <a:cubicBezTo>
                    <a:pt x="18142" y="13746"/>
                    <a:pt x="8076" y="6173"/>
                    <a:pt x="7344" y="6173"/>
                  </a:cubicBezTo>
                  <a:cubicBezTo>
                    <a:pt x="7339" y="6173"/>
                    <a:pt x="7335" y="6173"/>
                    <a:pt x="7332" y="6174"/>
                  </a:cubicBezTo>
                  <a:cubicBezTo>
                    <a:pt x="5466" y="6441"/>
                    <a:pt x="583" y="12944"/>
                    <a:pt x="100" y="17522"/>
                  </a:cubicBezTo>
                  <a:cubicBezTo>
                    <a:pt x="1" y="18465"/>
                    <a:pt x="14540" y="30109"/>
                    <a:pt x="19527" y="30440"/>
                  </a:cubicBezTo>
                  <a:cubicBezTo>
                    <a:pt x="19577" y="30443"/>
                    <a:pt x="19627" y="30445"/>
                    <a:pt x="19679" y="30445"/>
                  </a:cubicBezTo>
                  <a:cubicBezTo>
                    <a:pt x="24862" y="30445"/>
                    <a:pt x="42165" y="14145"/>
                    <a:pt x="45265" y="9472"/>
                  </a:cubicBezTo>
                  <a:cubicBezTo>
                    <a:pt x="47905" y="5491"/>
                    <a:pt x="43994" y="1"/>
                    <a:pt x="39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6661959" y="2127792"/>
              <a:ext cx="990744" cy="1147388"/>
            </a:xfrm>
            <a:custGeom>
              <a:avLst/>
              <a:gdLst/>
              <a:ahLst/>
              <a:cxnLst/>
              <a:rect l="l" t="t" r="r" b="b"/>
              <a:pathLst>
                <a:path w="55848" h="64678" extrusionOk="0">
                  <a:moveTo>
                    <a:pt x="29980" y="1"/>
                  </a:moveTo>
                  <a:cubicBezTo>
                    <a:pt x="28493" y="1"/>
                    <a:pt x="26879" y="188"/>
                    <a:pt x="25142" y="622"/>
                  </a:cubicBezTo>
                  <a:cubicBezTo>
                    <a:pt x="21507" y="1531"/>
                    <a:pt x="16676" y="5592"/>
                    <a:pt x="15096" y="8174"/>
                  </a:cubicBezTo>
                  <a:cubicBezTo>
                    <a:pt x="13515" y="10758"/>
                    <a:pt x="10931" y="18311"/>
                    <a:pt x="10037" y="19902"/>
                  </a:cubicBezTo>
                  <a:cubicBezTo>
                    <a:pt x="9142" y="21493"/>
                    <a:pt x="2583" y="33516"/>
                    <a:pt x="1292" y="43254"/>
                  </a:cubicBezTo>
                  <a:cubicBezTo>
                    <a:pt x="0" y="52993"/>
                    <a:pt x="2485" y="60346"/>
                    <a:pt x="3876" y="61638"/>
                  </a:cubicBezTo>
                  <a:cubicBezTo>
                    <a:pt x="5076" y="62751"/>
                    <a:pt x="12554" y="64678"/>
                    <a:pt x="21471" y="64678"/>
                  </a:cubicBezTo>
                  <a:cubicBezTo>
                    <a:pt x="22896" y="64678"/>
                    <a:pt x="24358" y="64628"/>
                    <a:pt x="25838" y="64519"/>
                  </a:cubicBezTo>
                  <a:cubicBezTo>
                    <a:pt x="36569" y="63725"/>
                    <a:pt x="50482" y="61538"/>
                    <a:pt x="53164" y="58060"/>
                  </a:cubicBezTo>
                  <a:cubicBezTo>
                    <a:pt x="55847" y="54581"/>
                    <a:pt x="50945" y="37705"/>
                    <a:pt x="48858" y="32341"/>
                  </a:cubicBezTo>
                  <a:cubicBezTo>
                    <a:pt x="46771" y="26975"/>
                    <a:pt x="43624" y="8749"/>
                    <a:pt x="42532" y="6475"/>
                  </a:cubicBezTo>
                  <a:cubicBezTo>
                    <a:pt x="41622" y="4583"/>
                    <a:pt x="37343" y="1"/>
                    <a:pt x="299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6946278" y="2264940"/>
              <a:ext cx="141707" cy="988473"/>
            </a:xfrm>
            <a:custGeom>
              <a:avLst/>
              <a:gdLst/>
              <a:ahLst/>
              <a:cxnLst/>
              <a:rect l="l" t="t" r="r" b="b"/>
              <a:pathLst>
                <a:path w="7988" h="55720" extrusionOk="0">
                  <a:moveTo>
                    <a:pt x="7881" y="0"/>
                  </a:moveTo>
                  <a:cubicBezTo>
                    <a:pt x="7840" y="0"/>
                    <a:pt x="7800" y="21"/>
                    <a:pt x="7793" y="68"/>
                  </a:cubicBezTo>
                  <a:cubicBezTo>
                    <a:pt x="6372" y="9488"/>
                    <a:pt x="1935" y="18142"/>
                    <a:pt x="635" y="27585"/>
                  </a:cubicBezTo>
                  <a:cubicBezTo>
                    <a:pt x="0" y="32193"/>
                    <a:pt x="21" y="36867"/>
                    <a:pt x="293" y="41503"/>
                  </a:cubicBezTo>
                  <a:cubicBezTo>
                    <a:pt x="575" y="46285"/>
                    <a:pt x="991" y="51098"/>
                    <a:pt x="2706" y="55610"/>
                  </a:cubicBezTo>
                  <a:cubicBezTo>
                    <a:pt x="2735" y="55686"/>
                    <a:pt x="2801" y="55719"/>
                    <a:pt x="2866" y="55719"/>
                  </a:cubicBezTo>
                  <a:cubicBezTo>
                    <a:pt x="2965" y="55719"/>
                    <a:pt x="3062" y="55642"/>
                    <a:pt x="3017" y="55524"/>
                  </a:cubicBezTo>
                  <a:cubicBezTo>
                    <a:pt x="1258" y="50824"/>
                    <a:pt x="862" y="45781"/>
                    <a:pt x="598" y="40808"/>
                  </a:cubicBezTo>
                  <a:cubicBezTo>
                    <a:pt x="338" y="35856"/>
                    <a:pt x="381" y="30858"/>
                    <a:pt x="1231" y="25960"/>
                  </a:cubicBezTo>
                  <a:cubicBezTo>
                    <a:pt x="2765" y="17148"/>
                    <a:pt x="6884" y="9002"/>
                    <a:pt x="7980" y="93"/>
                  </a:cubicBezTo>
                  <a:cubicBezTo>
                    <a:pt x="7987" y="34"/>
                    <a:pt x="7933" y="0"/>
                    <a:pt x="7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7002993" y="3131645"/>
              <a:ext cx="28615" cy="22210"/>
            </a:xfrm>
            <a:custGeom>
              <a:avLst/>
              <a:gdLst/>
              <a:ahLst/>
              <a:cxnLst/>
              <a:rect l="l" t="t" r="r" b="b"/>
              <a:pathLst>
                <a:path w="1613" h="1252" extrusionOk="0">
                  <a:moveTo>
                    <a:pt x="807" y="0"/>
                  </a:moveTo>
                  <a:cubicBezTo>
                    <a:pt x="2" y="0"/>
                    <a:pt x="1" y="1251"/>
                    <a:pt x="807" y="1251"/>
                  </a:cubicBezTo>
                  <a:cubicBezTo>
                    <a:pt x="1613" y="1251"/>
                    <a:pt x="1613" y="0"/>
                    <a:pt x="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6991817" y="2861394"/>
              <a:ext cx="28615" cy="22210"/>
            </a:xfrm>
            <a:custGeom>
              <a:avLst/>
              <a:gdLst/>
              <a:ahLst/>
              <a:cxnLst/>
              <a:rect l="l" t="t" r="r" b="b"/>
              <a:pathLst>
                <a:path w="1613" h="1252" extrusionOk="0">
                  <a:moveTo>
                    <a:pt x="806" y="0"/>
                  </a:moveTo>
                  <a:cubicBezTo>
                    <a:pt x="2" y="0"/>
                    <a:pt x="0" y="1251"/>
                    <a:pt x="806" y="1251"/>
                  </a:cubicBezTo>
                  <a:cubicBezTo>
                    <a:pt x="1612" y="1251"/>
                    <a:pt x="1611" y="0"/>
                    <a:pt x="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7073545" y="243785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7033577" y="2576525"/>
              <a:ext cx="28615" cy="22193"/>
            </a:xfrm>
            <a:custGeom>
              <a:avLst/>
              <a:gdLst/>
              <a:ahLst/>
              <a:cxnLst/>
              <a:rect l="l" t="t" r="r" b="b"/>
              <a:pathLst>
                <a:path w="1613" h="1251" extrusionOk="0">
                  <a:moveTo>
                    <a:pt x="806" y="0"/>
                  </a:moveTo>
                  <a:cubicBezTo>
                    <a:pt x="1" y="0"/>
                    <a:pt x="0" y="1251"/>
                    <a:pt x="806" y="1251"/>
                  </a:cubicBezTo>
                  <a:cubicBezTo>
                    <a:pt x="1612" y="1251"/>
                    <a:pt x="1612" y="0"/>
                    <a:pt x="806" y="0"/>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6992278" y="2996058"/>
              <a:ext cx="28615" cy="22193"/>
            </a:xfrm>
            <a:custGeom>
              <a:avLst/>
              <a:gdLst/>
              <a:ahLst/>
              <a:cxnLst/>
              <a:rect l="l" t="t" r="r" b="b"/>
              <a:pathLst>
                <a:path w="1613" h="1251" extrusionOk="0">
                  <a:moveTo>
                    <a:pt x="806" y="1"/>
                  </a:moveTo>
                  <a:cubicBezTo>
                    <a:pt x="2" y="1"/>
                    <a:pt x="0" y="1250"/>
                    <a:pt x="806" y="1250"/>
                  </a:cubicBezTo>
                  <a:cubicBezTo>
                    <a:pt x="1612" y="1250"/>
                    <a:pt x="1612" y="1"/>
                    <a:pt x="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7003774" y="271887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7164764" y="2131659"/>
              <a:ext cx="539261" cy="1218827"/>
            </a:xfrm>
            <a:custGeom>
              <a:avLst/>
              <a:gdLst/>
              <a:ahLst/>
              <a:cxnLst/>
              <a:rect l="l" t="t" r="r" b="b"/>
              <a:pathLst>
                <a:path w="30398" h="68705" extrusionOk="0">
                  <a:moveTo>
                    <a:pt x="4853" y="0"/>
                  </a:moveTo>
                  <a:cubicBezTo>
                    <a:pt x="4761" y="0"/>
                    <a:pt x="4687" y="7"/>
                    <a:pt x="4635" y="22"/>
                  </a:cubicBezTo>
                  <a:cubicBezTo>
                    <a:pt x="3821" y="247"/>
                    <a:pt x="0" y="22663"/>
                    <a:pt x="109" y="34986"/>
                  </a:cubicBezTo>
                  <a:cubicBezTo>
                    <a:pt x="216" y="47307"/>
                    <a:pt x="5384" y="66663"/>
                    <a:pt x="5628" y="68252"/>
                  </a:cubicBezTo>
                  <a:cubicBezTo>
                    <a:pt x="5674" y="68555"/>
                    <a:pt x="6418" y="68704"/>
                    <a:pt x="7622" y="68704"/>
                  </a:cubicBezTo>
                  <a:cubicBezTo>
                    <a:pt x="12748" y="68704"/>
                    <a:pt x="26201" y="65995"/>
                    <a:pt x="29472" y="60879"/>
                  </a:cubicBezTo>
                  <a:cubicBezTo>
                    <a:pt x="30397" y="59432"/>
                    <a:pt x="23471" y="41014"/>
                    <a:pt x="21580" y="31450"/>
                  </a:cubicBezTo>
                  <a:cubicBezTo>
                    <a:pt x="19760" y="22250"/>
                    <a:pt x="18449" y="6291"/>
                    <a:pt x="15009" y="3614"/>
                  </a:cubicBezTo>
                  <a:cubicBezTo>
                    <a:pt x="12777" y="1874"/>
                    <a:pt x="6350" y="0"/>
                    <a:pt x="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7244505" y="2195062"/>
              <a:ext cx="523295" cy="846854"/>
            </a:xfrm>
            <a:custGeom>
              <a:avLst/>
              <a:gdLst/>
              <a:ahLst/>
              <a:cxnLst/>
              <a:rect l="l" t="t" r="r" b="b"/>
              <a:pathLst>
                <a:path w="29498" h="47737" extrusionOk="0">
                  <a:moveTo>
                    <a:pt x="6855" y="1"/>
                  </a:moveTo>
                  <a:cubicBezTo>
                    <a:pt x="2454" y="1"/>
                    <a:pt x="1" y="5349"/>
                    <a:pt x="2079" y="9205"/>
                  </a:cubicBezTo>
                  <a:cubicBezTo>
                    <a:pt x="4448" y="13604"/>
                    <a:pt x="14685" y="26870"/>
                    <a:pt x="14188" y="27465"/>
                  </a:cubicBezTo>
                  <a:cubicBezTo>
                    <a:pt x="13692" y="28062"/>
                    <a:pt x="10412" y="38397"/>
                    <a:pt x="9021" y="41477"/>
                  </a:cubicBezTo>
                  <a:cubicBezTo>
                    <a:pt x="7744" y="44308"/>
                    <a:pt x="13844" y="47737"/>
                    <a:pt x="16155" y="47737"/>
                  </a:cubicBezTo>
                  <a:cubicBezTo>
                    <a:pt x="16360" y="47737"/>
                    <a:pt x="16535" y="47710"/>
                    <a:pt x="16673" y="47653"/>
                  </a:cubicBezTo>
                  <a:cubicBezTo>
                    <a:pt x="18362" y="46958"/>
                    <a:pt x="29498" y="29101"/>
                    <a:pt x="28167" y="25479"/>
                  </a:cubicBezTo>
                  <a:cubicBezTo>
                    <a:pt x="25782" y="18986"/>
                    <a:pt x="14797" y="2341"/>
                    <a:pt x="8822" y="338"/>
                  </a:cubicBezTo>
                  <a:cubicBezTo>
                    <a:pt x="8133" y="107"/>
                    <a:pt x="7474" y="1"/>
                    <a:pt x="6855" y="1"/>
                  </a:cubicBezTo>
                  <a:close/>
                </a:path>
              </a:pathLst>
            </a:custGeom>
            <a:solidFill>
              <a:srgbClr val="FFE6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7341029" y="2930899"/>
              <a:ext cx="224021" cy="269754"/>
            </a:xfrm>
            <a:custGeom>
              <a:avLst/>
              <a:gdLst/>
              <a:ahLst/>
              <a:cxnLst/>
              <a:rect l="l" t="t" r="r" b="b"/>
              <a:pathLst>
                <a:path w="12628" h="15206" extrusionOk="0">
                  <a:moveTo>
                    <a:pt x="3578" y="1"/>
                  </a:moveTo>
                  <a:cubicBezTo>
                    <a:pt x="3474" y="289"/>
                    <a:pt x="1542" y="4618"/>
                    <a:pt x="1144" y="6255"/>
                  </a:cubicBezTo>
                  <a:cubicBezTo>
                    <a:pt x="746" y="7900"/>
                    <a:pt x="0" y="11226"/>
                    <a:pt x="1144" y="12369"/>
                  </a:cubicBezTo>
                  <a:cubicBezTo>
                    <a:pt x="1491" y="12716"/>
                    <a:pt x="2044" y="13158"/>
                    <a:pt x="2722" y="13586"/>
                  </a:cubicBezTo>
                  <a:cubicBezTo>
                    <a:pt x="3001" y="13766"/>
                    <a:pt x="3290" y="13930"/>
                    <a:pt x="3585" y="14081"/>
                  </a:cubicBezTo>
                  <a:cubicBezTo>
                    <a:pt x="3589" y="14081"/>
                    <a:pt x="3593" y="14083"/>
                    <a:pt x="3592" y="14087"/>
                  </a:cubicBezTo>
                  <a:cubicBezTo>
                    <a:pt x="3872" y="14235"/>
                    <a:pt x="4168" y="14375"/>
                    <a:pt x="4478" y="14501"/>
                  </a:cubicBezTo>
                  <a:cubicBezTo>
                    <a:pt x="4692" y="14590"/>
                    <a:pt x="4912" y="14678"/>
                    <a:pt x="5135" y="14752"/>
                  </a:cubicBezTo>
                  <a:lnTo>
                    <a:pt x="5141" y="14752"/>
                  </a:lnTo>
                  <a:cubicBezTo>
                    <a:pt x="5432" y="14850"/>
                    <a:pt x="5727" y="14934"/>
                    <a:pt x="6027" y="15002"/>
                  </a:cubicBezTo>
                  <a:cubicBezTo>
                    <a:pt x="6197" y="15045"/>
                    <a:pt x="6368" y="15077"/>
                    <a:pt x="6542" y="15099"/>
                  </a:cubicBezTo>
                  <a:cubicBezTo>
                    <a:pt x="6929" y="15168"/>
                    <a:pt x="7319" y="15205"/>
                    <a:pt x="7712" y="15205"/>
                  </a:cubicBezTo>
                  <a:cubicBezTo>
                    <a:pt x="8032" y="15205"/>
                    <a:pt x="8353" y="15181"/>
                    <a:pt x="8674" y="15128"/>
                  </a:cubicBezTo>
                  <a:cubicBezTo>
                    <a:pt x="9692" y="14965"/>
                    <a:pt x="10532" y="13351"/>
                    <a:pt x="10097" y="12584"/>
                  </a:cubicBezTo>
                  <a:cubicBezTo>
                    <a:pt x="9868" y="12185"/>
                    <a:pt x="9272" y="12147"/>
                    <a:pt x="9051" y="11934"/>
                  </a:cubicBezTo>
                  <a:cubicBezTo>
                    <a:pt x="8970" y="11845"/>
                    <a:pt x="8932" y="11735"/>
                    <a:pt x="8998" y="11565"/>
                  </a:cubicBezTo>
                  <a:cubicBezTo>
                    <a:pt x="8998" y="11557"/>
                    <a:pt x="9006" y="11557"/>
                    <a:pt x="9006" y="11550"/>
                  </a:cubicBezTo>
                  <a:cubicBezTo>
                    <a:pt x="9021" y="11492"/>
                    <a:pt x="9057" y="11433"/>
                    <a:pt x="9102" y="11358"/>
                  </a:cubicBezTo>
                  <a:cubicBezTo>
                    <a:pt x="10858" y="8578"/>
                    <a:pt x="12628" y="4713"/>
                    <a:pt x="12628" y="4713"/>
                  </a:cubicBezTo>
                  <a:lnTo>
                    <a:pt x="35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7370477" y="3132550"/>
              <a:ext cx="34149" cy="48129"/>
            </a:xfrm>
            <a:custGeom>
              <a:avLst/>
              <a:gdLst/>
              <a:ahLst/>
              <a:cxnLst/>
              <a:rect l="l" t="t" r="r" b="b"/>
              <a:pathLst>
                <a:path w="1925" h="2713" extrusionOk="0">
                  <a:moveTo>
                    <a:pt x="91" y="0"/>
                  </a:moveTo>
                  <a:cubicBezTo>
                    <a:pt x="47" y="0"/>
                    <a:pt x="0" y="41"/>
                    <a:pt x="15" y="94"/>
                  </a:cubicBezTo>
                  <a:cubicBezTo>
                    <a:pt x="251" y="855"/>
                    <a:pt x="590" y="1577"/>
                    <a:pt x="1062" y="2219"/>
                  </a:cubicBezTo>
                  <a:cubicBezTo>
                    <a:pt x="1341" y="2399"/>
                    <a:pt x="1628" y="2563"/>
                    <a:pt x="1924" y="2713"/>
                  </a:cubicBezTo>
                  <a:cubicBezTo>
                    <a:pt x="1261" y="1873"/>
                    <a:pt x="648" y="995"/>
                    <a:pt x="147" y="36"/>
                  </a:cubicBezTo>
                  <a:cubicBezTo>
                    <a:pt x="135" y="11"/>
                    <a:pt x="113"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7404396" y="3152685"/>
              <a:ext cx="27710" cy="39897"/>
            </a:xfrm>
            <a:custGeom>
              <a:avLst/>
              <a:gdLst/>
              <a:ahLst/>
              <a:cxnLst/>
              <a:rect l="l" t="t" r="r" b="b"/>
              <a:pathLst>
                <a:path w="1562" h="2249" extrusionOk="0">
                  <a:moveTo>
                    <a:pt x="89" y="1"/>
                  </a:moveTo>
                  <a:cubicBezTo>
                    <a:pt x="46" y="1"/>
                    <a:pt x="1" y="41"/>
                    <a:pt x="20" y="95"/>
                  </a:cubicBezTo>
                  <a:cubicBezTo>
                    <a:pt x="227" y="774"/>
                    <a:pt x="515" y="1415"/>
                    <a:pt x="906" y="1999"/>
                  </a:cubicBezTo>
                  <a:cubicBezTo>
                    <a:pt x="1120" y="2087"/>
                    <a:pt x="1340" y="2176"/>
                    <a:pt x="1561" y="2249"/>
                  </a:cubicBezTo>
                  <a:cubicBezTo>
                    <a:pt x="1038" y="1549"/>
                    <a:pt x="559" y="825"/>
                    <a:pt x="146" y="36"/>
                  </a:cubicBezTo>
                  <a:cubicBezTo>
                    <a:pt x="133" y="11"/>
                    <a:pt x="112"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7435814" y="3167923"/>
              <a:ext cx="21306" cy="30814"/>
            </a:xfrm>
            <a:custGeom>
              <a:avLst/>
              <a:gdLst/>
              <a:ahLst/>
              <a:cxnLst/>
              <a:rect l="l" t="t" r="r" b="b"/>
              <a:pathLst>
                <a:path w="1201" h="1737" extrusionOk="0">
                  <a:moveTo>
                    <a:pt x="89" y="1"/>
                  </a:moveTo>
                  <a:cubicBezTo>
                    <a:pt x="45" y="1"/>
                    <a:pt x="1" y="38"/>
                    <a:pt x="21" y="92"/>
                  </a:cubicBezTo>
                  <a:cubicBezTo>
                    <a:pt x="180" y="632"/>
                    <a:pt x="403" y="1152"/>
                    <a:pt x="684" y="1641"/>
                  </a:cubicBezTo>
                  <a:cubicBezTo>
                    <a:pt x="854" y="1683"/>
                    <a:pt x="1027" y="1716"/>
                    <a:pt x="1201" y="1737"/>
                  </a:cubicBezTo>
                  <a:cubicBezTo>
                    <a:pt x="807" y="1196"/>
                    <a:pt x="454" y="626"/>
                    <a:pt x="145" y="33"/>
                  </a:cubicBezTo>
                  <a:cubicBezTo>
                    <a:pt x="132" y="10"/>
                    <a:pt x="111"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7465847" y="3136045"/>
              <a:ext cx="35728" cy="34061"/>
            </a:xfrm>
            <a:custGeom>
              <a:avLst/>
              <a:gdLst/>
              <a:ahLst/>
              <a:cxnLst/>
              <a:rect l="l" t="t" r="r" b="b"/>
              <a:pathLst>
                <a:path w="2014" h="1920" extrusionOk="0">
                  <a:moveTo>
                    <a:pt x="1962" y="1"/>
                  </a:moveTo>
                  <a:lnTo>
                    <a:pt x="1962" y="1"/>
                  </a:lnTo>
                  <a:cubicBezTo>
                    <a:pt x="1733" y="325"/>
                    <a:pt x="1630" y="716"/>
                    <a:pt x="1431" y="1055"/>
                  </a:cubicBezTo>
                  <a:cubicBezTo>
                    <a:pt x="1204" y="1453"/>
                    <a:pt x="799" y="1704"/>
                    <a:pt x="354" y="1704"/>
                  </a:cubicBezTo>
                  <a:cubicBezTo>
                    <a:pt x="279" y="1704"/>
                    <a:pt x="202" y="1697"/>
                    <a:pt x="125" y="1682"/>
                  </a:cubicBezTo>
                  <a:cubicBezTo>
                    <a:pt x="119" y="1681"/>
                    <a:pt x="114" y="1680"/>
                    <a:pt x="108" y="1680"/>
                  </a:cubicBezTo>
                  <a:cubicBezTo>
                    <a:pt x="29" y="1680"/>
                    <a:pt x="0" y="1797"/>
                    <a:pt x="82" y="1830"/>
                  </a:cubicBezTo>
                  <a:cubicBezTo>
                    <a:pt x="242" y="1891"/>
                    <a:pt x="393" y="1919"/>
                    <a:pt x="535" y="1919"/>
                  </a:cubicBezTo>
                  <a:cubicBezTo>
                    <a:pt x="1299" y="1919"/>
                    <a:pt x="1808" y="1115"/>
                    <a:pt x="2013" y="370"/>
                  </a:cubicBezTo>
                  <a:cubicBezTo>
                    <a:pt x="1932" y="281"/>
                    <a:pt x="1896" y="171"/>
                    <a:pt x="1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7239077" y="2185872"/>
              <a:ext cx="516411" cy="881660"/>
            </a:xfrm>
            <a:custGeom>
              <a:avLst/>
              <a:gdLst/>
              <a:ahLst/>
              <a:cxnLst/>
              <a:rect l="l" t="t" r="r" b="b"/>
              <a:pathLst>
                <a:path w="29110" h="49699" extrusionOk="0">
                  <a:moveTo>
                    <a:pt x="7046" y="1"/>
                  </a:moveTo>
                  <a:cubicBezTo>
                    <a:pt x="3010" y="1"/>
                    <a:pt x="1" y="3542"/>
                    <a:pt x="1186" y="7911"/>
                  </a:cubicBezTo>
                  <a:cubicBezTo>
                    <a:pt x="2776" y="13774"/>
                    <a:pt x="13806" y="26593"/>
                    <a:pt x="14005" y="27488"/>
                  </a:cubicBezTo>
                  <a:cubicBezTo>
                    <a:pt x="14204" y="28381"/>
                    <a:pt x="6651" y="44480"/>
                    <a:pt x="6950" y="45276"/>
                  </a:cubicBezTo>
                  <a:cubicBezTo>
                    <a:pt x="8264" y="48778"/>
                    <a:pt x="14580" y="49698"/>
                    <a:pt x="16838" y="49698"/>
                  </a:cubicBezTo>
                  <a:cubicBezTo>
                    <a:pt x="17209" y="49698"/>
                    <a:pt x="17470" y="49674"/>
                    <a:pt x="17582" y="49631"/>
                  </a:cubicBezTo>
                  <a:cubicBezTo>
                    <a:pt x="18377" y="49330"/>
                    <a:pt x="28912" y="31562"/>
                    <a:pt x="29011" y="26394"/>
                  </a:cubicBezTo>
                  <a:cubicBezTo>
                    <a:pt x="29109" y="21227"/>
                    <a:pt x="14586" y="3337"/>
                    <a:pt x="11421" y="1352"/>
                  </a:cubicBezTo>
                  <a:cubicBezTo>
                    <a:pt x="9927" y="415"/>
                    <a:pt x="8426" y="1"/>
                    <a:pt x="7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7204768" y="2181118"/>
              <a:ext cx="573037" cy="836423"/>
            </a:xfrm>
            <a:custGeom>
              <a:avLst/>
              <a:gdLst/>
              <a:ahLst/>
              <a:cxnLst/>
              <a:rect l="l" t="t" r="r" b="b"/>
              <a:pathLst>
                <a:path w="32302" h="47149" extrusionOk="0">
                  <a:moveTo>
                    <a:pt x="8987" y="1"/>
                  </a:moveTo>
                  <a:cubicBezTo>
                    <a:pt x="4250" y="1"/>
                    <a:pt x="1" y="3800"/>
                    <a:pt x="3569" y="10630"/>
                  </a:cubicBezTo>
                  <a:cubicBezTo>
                    <a:pt x="8520" y="20104"/>
                    <a:pt x="15480" y="27080"/>
                    <a:pt x="15409" y="27656"/>
                  </a:cubicBezTo>
                  <a:cubicBezTo>
                    <a:pt x="15308" y="28474"/>
                    <a:pt x="9627" y="41415"/>
                    <a:pt x="9645" y="42263"/>
                  </a:cubicBezTo>
                  <a:cubicBezTo>
                    <a:pt x="9663" y="43017"/>
                    <a:pt x="14846" y="47149"/>
                    <a:pt x="20153" y="47149"/>
                  </a:cubicBezTo>
                  <a:cubicBezTo>
                    <a:pt x="20826" y="47149"/>
                    <a:pt x="21500" y="47082"/>
                    <a:pt x="22167" y="46934"/>
                  </a:cubicBezTo>
                  <a:cubicBezTo>
                    <a:pt x="22762" y="46802"/>
                    <a:pt x="32302" y="30902"/>
                    <a:pt x="31374" y="26199"/>
                  </a:cubicBezTo>
                  <a:cubicBezTo>
                    <a:pt x="30446" y="21495"/>
                    <a:pt x="19855" y="5993"/>
                    <a:pt x="14284" y="1753"/>
                  </a:cubicBezTo>
                  <a:cubicBezTo>
                    <a:pt x="12728" y="570"/>
                    <a:pt x="10821" y="1"/>
                    <a:pt x="8987" y="1"/>
                  </a:cubicBezTo>
                  <a:close/>
                </a:path>
              </a:pathLst>
            </a:custGeom>
            <a:solidFill>
              <a:srgbClr val="EB5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6659795" y="2138684"/>
              <a:ext cx="449336" cy="1211465"/>
            </a:xfrm>
            <a:custGeom>
              <a:avLst/>
              <a:gdLst/>
              <a:ahLst/>
              <a:cxnLst/>
              <a:rect l="l" t="t" r="r" b="b"/>
              <a:pathLst>
                <a:path w="25329" h="68290" extrusionOk="0">
                  <a:moveTo>
                    <a:pt x="25329" y="0"/>
                  </a:moveTo>
                  <a:lnTo>
                    <a:pt x="25329" y="0"/>
                  </a:lnTo>
                  <a:cubicBezTo>
                    <a:pt x="25328" y="0"/>
                    <a:pt x="18720" y="1953"/>
                    <a:pt x="15677" y="6341"/>
                  </a:cubicBezTo>
                  <a:cubicBezTo>
                    <a:pt x="12635" y="10729"/>
                    <a:pt x="2073" y="35198"/>
                    <a:pt x="1037" y="41557"/>
                  </a:cubicBezTo>
                  <a:cubicBezTo>
                    <a:pt x="1" y="47915"/>
                    <a:pt x="175" y="57456"/>
                    <a:pt x="1002" y="59842"/>
                  </a:cubicBezTo>
                  <a:cubicBezTo>
                    <a:pt x="1791" y="62124"/>
                    <a:pt x="5503" y="68290"/>
                    <a:pt x="6291" y="68290"/>
                  </a:cubicBezTo>
                  <a:cubicBezTo>
                    <a:pt x="6327" y="68290"/>
                    <a:pt x="6357" y="68277"/>
                    <a:pt x="6381" y="68250"/>
                  </a:cubicBezTo>
                  <a:cubicBezTo>
                    <a:pt x="6913" y="67639"/>
                    <a:pt x="3629" y="52558"/>
                    <a:pt x="3909" y="45141"/>
                  </a:cubicBezTo>
                  <a:cubicBezTo>
                    <a:pt x="4189" y="37722"/>
                    <a:pt x="14313" y="13693"/>
                    <a:pt x="16317" y="9722"/>
                  </a:cubicBezTo>
                  <a:cubicBezTo>
                    <a:pt x="18321" y="5751"/>
                    <a:pt x="21671" y="1648"/>
                    <a:pt x="25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6761481" y="2111772"/>
              <a:ext cx="580027" cy="699293"/>
            </a:xfrm>
            <a:custGeom>
              <a:avLst/>
              <a:gdLst/>
              <a:ahLst/>
              <a:cxnLst/>
              <a:rect l="l" t="t" r="r" b="b"/>
              <a:pathLst>
                <a:path w="32696" h="39419" extrusionOk="0">
                  <a:moveTo>
                    <a:pt x="22901" y="1"/>
                  </a:moveTo>
                  <a:cubicBezTo>
                    <a:pt x="18992" y="1"/>
                    <a:pt x="11659" y="6056"/>
                    <a:pt x="10667" y="7140"/>
                  </a:cubicBezTo>
                  <a:cubicBezTo>
                    <a:pt x="9674" y="8226"/>
                    <a:pt x="7039" y="10823"/>
                    <a:pt x="7437" y="11122"/>
                  </a:cubicBezTo>
                  <a:cubicBezTo>
                    <a:pt x="7707" y="11326"/>
                    <a:pt x="8521" y="11359"/>
                    <a:pt x="9015" y="11359"/>
                  </a:cubicBezTo>
                  <a:cubicBezTo>
                    <a:pt x="9248" y="11359"/>
                    <a:pt x="9410" y="11351"/>
                    <a:pt x="9410" y="11351"/>
                  </a:cubicBezTo>
                  <a:lnTo>
                    <a:pt x="9410" y="11351"/>
                  </a:lnTo>
                  <a:cubicBezTo>
                    <a:pt x="9410" y="11351"/>
                    <a:pt x="3650" y="17227"/>
                    <a:pt x="3714" y="18181"/>
                  </a:cubicBezTo>
                  <a:cubicBezTo>
                    <a:pt x="3778" y="19134"/>
                    <a:pt x="1" y="38390"/>
                    <a:pt x="1" y="38390"/>
                  </a:cubicBezTo>
                  <a:cubicBezTo>
                    <a:pt x="1" y="38390"/>
                    <a:pt x="8113" y="13816"/>
                    <a:pt x="14486" y="6012"/>
                  </a:cubicBezTo>
                  <a:cubicBezTo>
                    <a:pt x="16783" y="3201"/>
                    <a:pt x="20732" y="902"/>
                    <a:pt x="22866" y="902"/>
                  </a:cubicBezTo>
                  <a:cubicBezTo>
                    <a:pt x="22880" y="902"/>
                    <a:pt x="22894" y="902"/>
                    <a:pt x="22907" y="902"/>
                  </a:cubicBezTo>
                  <a:cubicBezTo>
                    <a:pt x="25031" y="931"/>
                    <a:pt x="26988" y="1695"/>
                    <a:pt x="26583" y="3643"/>
                  </a:cubicBezTo>
                  <a:cubicBezTo>
                    <a:pt x="26177" y="5592"/>
                    <a:pt x="23186" y="21417"/>
                    <a:pt x="23046" y="29816"/>
                  </a:cubicBezTo>
                  <a:cubicBezTo>
                    <a:pt x="22905" y="38216"/>
                    <a:pt x="22975" y="39418"/>
                    <a:pt x="22975" y="39418"/>
                  </a:cubicBezTo>
                  <a:cubicBezTo>
                    <a:pt x="22975" y="39418"/>
                    <a:pt x="26639" y="25248"/>
                    <a:pt x="28168" y="22138"/>
                  </a:cubicBezTo>
                  <a:cubicBezTo>
                    <a:pt x="29699" y="19027"/>
                    <a:pt x="31027" y="16843"/>
                    <a:pt x="31361" y="16049"/>
                  </a:cubicBezTo>
                  <a:cubicBezTo>
                    <a:pt x="31693" y="15254"/>
                    <a:pt x="27661" y="10874"/>
                    <a:pt x="27661" y="10874"/>
                  </a:cubicBezTo>
                  <a:lnTo>
                    <a:pt x="27661" y="10874"/>
                  </a:lnTo>
                  <a:cubicBezTo>
                    <a:pt x="27661" y="10874"/>
                    <a:pt x="30356" y="11544"/>
                    <a:pt x="31625" y="11544"/>
                  </a:cubicBezTo>
                  <a:cubicBezTo>
                    <a:pt x="31925" y="11544"/>
                    <a:pt x="32145" y="11506"/>
                    <a:pt x="32231" y="11414"/>
                  </a:cubicBezTo>
                  <a:cubicBezTo>
                    <a:pt x="32696" y="10918"/>
                    <a:pt x="30157" y="4719"/>
                    <a:pt x="29232" y="3458"/>
                  </a:cubicBezTo>
                  <a:cubicBezTo>
                    <a:pt x="28307" y="2198"/>
                    <a:pt x="27370" y="10"/>
                    <a:pt x="22909" y="1"/>
                  </a:cubicBezTo>
                  <a:cubicBezTo>
                    <a:pt x="22906" y="1"/>
                    <a:pt x="22904" y="1"/>
                    <a:pt x="229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7343370" y="2542446"/>
              <a:ext cx="138372" cy="400516"/>
            </a:xfrm>
            <a:custGeom>
              <a:avLst/>
              <a:gdLst/>
              <a:ahLst/>
              <a:cxnLst/>
              <a:rect l="l" t="t" r="r" b="b"/>
              <a:pathLst>
                <a:path w="7800" h="22577" extrusionOk="0">
                  <a:moveTo>
                    <a:pt x="750" y="0"/>
                  </a:moveTo>
                  <a:cubicBezTo>
                    <a:pt x="673" y="0"/>
                    <a:pt x="606" y="90"/>
                    <a:pt x="678" y="157"/>
                  </a:cubicBezTo>
                  <a:cubicBezTo>
                    <a:pt x="3116" y="2372"/>
                    <a:pt x="5319" y="4929"/>
                    <a:pt x="7159" y="7660"/>
                  </a:cubicBezTo>
                  <a:cubicBezTo>
                    <a:pt x="5755" y="10665"/>
                    <a:pt x="1" y="21610"/>
                    <a:pt x="1729" y="22543"/>
                  </a:cubicBezTo>
                  <a:cubicBezTo>
                    <a:pt x="1771" y="22566"/>
                    <a:pt x="1814" y="22577"/>
                    <a:pt x="1850" y="22577"/>
                  </a:cubicBezTo>
                  <a:cubicBezTo>
                    <a:pt x="1936" y="22577"/>
                    <a:pt x="1991" y="22518"/>
                    <a:pt x="1942" y="22417"/>
                  </a:cubicBezTo>
                  <a:cubicBezTo>
                    <a:pt x="1313" y="21093"/>
                    <a:pt x="7800" y="7566"/>
                    <a:pt x="7711" y="7435"/>
                  </a:cubicBezTo>
                  <a:cubicBezTo>
                    <a:pt x="5773" y="4582"/>
                    <a:pt x="3520" y="2159"/>
                    <a:pt x="813" y="22"/>
                  </a:cubicBezTo>
                  <a:cubicBezTo>
                    <a:pt x="793" y="7"/>
                    <a:pt x="771" y="0"/>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6731270" y="2332174"/>
              <a:ext cx="160387" cy="372930"/>
            </a:xfrm>
            <a:custGeom>
              <a:avLst/>
              <a:gdLst/>
              <a:ahLst/>
              <a:cxnLst/>
              <a:rect l="l" t="t" r="r" b="b"/>
              <a:pathLst>
                <a:path w="9041" h="21022" extrusionOk="0">
                  <a:moveTo>
                    <a:pt x="8846" y="0"/>
                  </a:moveTo>
                  <a:cubicBezTo>
                    <a:pt x="8799" y="0"/>
                    <a:pt x="8754" y="23"/>
                    <a:pt x="8730" y="77"/>
                  </a:cubicBezTo>
                  <a:cubicBezTo>
                    <a:pt x="7207" y="3625"/>
                    <a:pt x="5624" y="7130"/>
                    <a:pt x="3987" y="10627"/>
                  </a:cubicBezTo>
                  <a:cubicBezTo>
                    <a:pt x="2454" y="13905"/>
                    <a:pt x="747" y="17261"/>
                    <a:pt x="24" y="20834"/>
                  </a:cubicBezTo>
                  <a:cubicBezTo>
                    <a:pt x="0" y="20951"/>
                    <a:pt x="84" y="21021"/>
                    <a:pt x="170" y="21021"/>
                  </a:cubicBezTo>
                  <a:cubicBezTo>
                    <a:pt x="229" y="21021"/>
                    <a:pt x="289" y="20989"/>
                    <a:pt x="318" y="20915"/>
                  </a:cubicBezTo>
                  <a:cubicBezTo>
                    <a:pt x="1799" y="17252"/>
                    <a:pt x="3197" y="13584"/>
                    <a:pt x="4885" y="10004"/>
                  </a:cubicBezTo>
                  <a:cubicBezTo>
                    <a:pt x="6393" y="6805"/>
                    <a:pt x="8000" y="3597"/>
                    <a:pt x="9009" y="195"/>
                  </a:cubicBezTo>
                  <a:cubicBezTo>
                    <a:pt x="9041" y="88"/>
                    <a:pt x="8939" y="0"/>
                    <a:pt x="8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6456140" y="2323340"/>
              <a:ext cx="26681" cy="25368"/>
            </a:xfrm>
            <a:custGeom>
              <a:avLst/>
              <a:gdLst/>
              <a:ahLst/>
              <a:cxnLst/>
              <a:rect l="l" t="t" r="r" b="b"/>
              <a:pathLst>
                <a:path w="1504" h="1430" extrusionOk="0">
                  <a:moveTo>
                    <a:pt x="745" y="0"/>
                  </a:moveTo>
                  <a:cubicBezTo>
                    <a:pt x="373" y="0"/>
                    <a:pt x="1" y="303"/>
                    <a:pt x="1" y="715"/>
                  </a:cubicBezTo>
                  <a:cubicBezTo>
                    <a:pt x="1" y="1127"/>
                    <a:pt x="374" y="1429"/>
                    <a:pt x="745" y="1429"/>
                  </a:cubicBezTo>
                  <a:cubicBezTo>
                    <a:pt x="916" y="1429"/>
                    <a:pt x="1086" y="1366"/>
                    <a:pt x="1220" y="1221"/>
                  </a:cubicBezTo>
                  <a:lnTo>
                    <a:pt x="1250" y="1188"/>
                  </a:lnTo>
                  <a:cubicBezTo>
                    <a:pt x="1504" y="914"/>
                    <a:pt x="1504" y="517"/>
                    <a:pt x="1250" y="242"/>
                  </a:cubicBezTo>
                  <a:cubicBezTo>
                    <a:pt x="1241" y="231"/>
                    <a:pt x="1231" y="221"/>
                    <a:pt x="1220" y="209"/>
                  </a:cubicBezTo>
                  <a:cubicBezTo>
                    <a:pt x="1086" y="64"/>
                    <a:pt x="915" y="0"/>
                    <a:pt x="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6493660" y="2352291"/>
              <a:ext cx="29076" cy="25297"/>
            </a:xfrm>
            <a:custGeom>
              <a:avLst/>
              <a:gdLst/>
              <a:ahLst/>
              <a:cxnLst/>
              <a:rect l="l" t="t" r="r" b="b"/>
              <a:pathLst>
                <a:path w="1639" h="1426" extrusionOk="0">
                  <a:moveTo>
                    <a:pt x="906" y="1"/>
                  </a:moveTo>
                  <a:cubicBezTo>
                    <a:pt x="848" y="1"/>
                    <a:pt x="789" y="8"/>
                    <a:pt x="730" y="22"/>
                  </a:cubicBezTo>
                  <a:lnTo>
                    <a:pt x="671" y="35"/>
                  </a:lnTo>
                  <a:cubicBezTo>
                    <a:pt x="1" y="193"/>
                    <a:pt x="0" y="1233"/>
                    <a:pt x="671" y="1390"/>
                  </a:cubicBezTo>
                  <a:lnTo>
                    <a:pt x="730" y="1405"/>
                  </a:lnTo>
                  <a:cubicBezTo>
                    <a:pt x="789" y="1419"/>
                    <a:pt x="848" y="1425"/>
                    <a:pt x="906" y="1425"/>
                  </a:cubicBezTo>
                  <a:cubicBezTo>
                    <a:pt x="1293" y="1425"/>
                    <a:pt x="1638" y="1128"/>
                    <a:pt x="1638" y="712"/>
                  </a:cubicBezTo>
                  <a:cubicBezTo>
                    <a:pt x="1638" y="298"/>
                    <a:pt x="1293" y="1"/>
                    <a:pt x="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7584351" y="2972127"/>
              <a:ext cx="43765" cy="46248"/>
            </a:xfrm>
            <a:custGeom>
              <a:avLst/>
              <a:gdLst/>
              <a:ahLst/>
              <a:cxnLst/>
              <a:rect l="l" t="t" r="r" b="b"/>
              <a:pathLst>
                <a:path w="2467" h="2607" extrusionOk="0">
                  <a:moveTo>
                    <a:pt x="2433" y="1"/>
                  </a:moveTo>
                  <a:cubicBezTo>
                    <a:pt x="2427" y="1"/>
                    <a:pt x="2417" y="10"/>
                    <a:pt x="2403" y="30"/>
                  </a:cubicBezTo>
                  <a:cubicBezTo>
                    <a:pt x="2125" y="426"/>
                    <a:pt x="1593" y="1738"/>
                    <a:pt x="1111" y="2165"/>
                  </a:cubicBezTo>
                  <a:cubicBezTo>
                    <a:pt x="863" y="2385"/>
                    <a:pt x="409" y="2442"/>
                    <a:pt x="112" y="2464"/>
                  </a:cubicBezTo>
                  <a:cubicBezTo>
                    <a:pt x="0" y="2474"/>
                    <a:pt x="36" y="2591"/>
                    <a:pt x="154" y="2598"/>
                  </a:cubicBezTo>
                  <a:cubicBezTo>
                    <a:pt x="237" y="2603"/>
                    <a:pt x="319" y="2607"/>
                    <a:pt x="399" y="2607"/>
                  </a:cubicBezTo>
                  <a:cubicBezTo>
                    <a:pt x="828" y="2607"/>
                    <a:pt x="1204" y="2510"/>
                    <a:pt x="1455" y="2137"/>
                  </a:cubicBezTo>
                  <a:cubicBezTo>
                    <a:pt x="1831" y="1577"/>
                    <a:pt x="2205" y="900"/>
                    <a:pt x="2391" y="306"/>
                  </a:cubicBezTo>
                  <a:cubicBezTo>
                    <a:pt x="2421" y="208"/>
                    <a:pt x="2466" y="1"/>
                    <a:pt x="2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7565759" y="2970903"/>
              <a:ext cx="29271" cy="22725"/>
            </a:xfrm>
            <a:custGeom>
              <a:avLst/>
              <a:gdLst/>
              <a:ahLst/>
              <a:cxnLst/>
              <a:rect l="l" t="t" r="r" b="b"/>
              <a:pathLst>
                <a:path w="1650" h="1281" extrusionOk="0">
                  <a:moveTo>
                    <a:pt x="825" y="0"/>
                  </a:moveTo>
                  <a:cubicBezTo>
                    <a:pt x="2" y="0"/>
                    <a:pt x="0" y="1280"/>
                    <a:pt x="825" y="1280"/>
                  </a:cubicBezTo>
                  <a:cubicBezTo>
                    <a:pt x="1649" y="1280"/>
                    <a:pt x="1649" y="0"/>
                    <a:pt x="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7584599" y="2933791"/>
              <a:ext cx="30726" cy="23843"/>
            </a:xfrm>
            <a:custGeom>
              <a:avLst/>
              <a:gdLst/>
              <a:ahLst/>
              <a:cxnLst/>
              <a:rect l="l" t="t" r="r" b="b"/>
              <a:pathLst>
                <a:path w="1732" h="1344" extrusionOk="0">
                  <a:moveTo>
                    <a:pt x="867" y="0"/>
                  </a:moveTo>
                  <a:cubicBezTo>
                    <a:pt x="2" y="0"/>
                    <a:pt x="1" y="1344"/>
                    <a:pt x="867" y="1344"/>
                  </a:cubicBezTo>
                  <a:cubicBezTo>
                    <a:pt x="1732" y="1344"/>
                    <a:pt x="1732" y="0"/>
                    <a:pt x="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6873917" y="1691955"/>
              <a:ext cx="384568" cy="545434"/>
            </a:xfrm>
            <a:custGeom>
              <a:avLst/>
              <a:gdLst/>
              <a:ahLst/>
              <a:cxnLst/>
              <a:rect l="l" t="t" r="r" b="b"/>
              <a:pathLst>
                <a:path w="21678" h="30746" extrusionOk="0">
                  <a:moveTo>
                    <a:pt x="10833" y="0"/>
                  </a:moveTo>
                  <a:cubicBezTo>
                    <a:pt x="8076" y="0"/>
                    <a:pt x="5369" y="571"/>
                    <a:pt x="3769" y="1985"/>
                  </a:cubicBezTo>
                  <a:cubicBezTo>
                    <a:pt x="2582" y="3033"/>
                    <a:pt x="1645" y="4980"/>
                    <a:pt x="1004" y="7229"/>
                  </a:cubicBezTo>
                  <a:cubicBezTo>
                    <a:pt x="370" y="9472"/>
                    <a:pt x="23" y="12017"/>
                    <a:pt x="9" y="14252"/>
                  </a:cubicBezTo>
                  <a:lnTo>
                    <a:pt x="9" y="14288"/>
                  </a:lnTo>
                  <a:cubicBezTo>
                    <a:pt x="1" y="15947"/>
                    <a:pt x="214" y="17422"/>
                    <a:pt x="539" y="18515"/>
                  </a:cubicBezTo>
                  <a:cubicBezTo>
                    <a:pt x="1722" y="22496"/>
                    <a:pt x="6169" y="24138"/>
                    <a:pt x="9652" y="24138"/>
                  </a:cubicBezTo>
                  <a:cubicBezTo>
                    <a:pt x="9904" y="24138"/>
                    <a:pt x="10152" y="24129"/>
                    <a:pt x="10392" y="24112"/>
                  </a:cubicBezTo>
                  <a:cubicBezTo>
                    <a:pt x="10408" y="24112"/>
                    <a:pt x="10422" y="24134"/>
                    <a:pt x="10429" y="24171"/>
                  </a:cubicBezTo>
                  <a:cubicBezTo>
                    <a:pt x="10518" y="24429"/>
                    <a:pt x="10532" y="25410"/>
                    <a:pt x="10599" y="25823"/>
                  </a:cubicBezTo>
                  <a:cubicBezTo>
                    <a:pt x="10629" y="26000"/>
                    <a:pt x="10503" y="26414"/>
                    <a:pt x="10363" y="26922"/>
                  </a:cubicBezTo>
                  <a:cubicBezTo>
                    <a:pt x="9957" y="28409"/>
                    <a:pt x="9401" y="30745"/>
                    <a:pt x="11974" y="30745"/>
                  </a:cubicBezTo>
                  <a:cubicBezTo>
                    <a:pt x="12070" y="30745"/>
                    <a:pt x="12169" y="30742"/>
                    <a:pt x="12274" y="30735"/>
                  </a:cubicBezTo>
                  <a:cubicBezTo>
                    <a:pt x="14560" y="30587"/>
                    <a:pt x="19339" y="26803"/>
                    <a:pt x="19552" y="25889"/>
                  </a:cubicBezTo>
                  <a:cubicBezTo>
                    <a:pt x="19870" y="24488"/>
                    <a:pt x="19996" y="19959"/>
                    <a:pt x="20165" y="17540"/>
                  </a:cubicBezTo>
                  <a:cubicBezTo>
                    <a:pt x="20180" y="17416"/>
                    <a:pt x="20180" y="17296"/>
                    <a:pt x="20187" y="17187"/>
                  </a:cubicBezTo>
                  <a:cubicBezTo>
                    <a:pt x="20203" y="17016"/>
                    <a:pt x="20224" y="16869"/>
                    <a:pt x="20232" y="16729"/>
                  </a:cubicBezTo>
                  <a:cubicBezTo>
                    <a:pt x="20600" y="13202"/>
                    <a:pt x="21677" y="4567"/>
                    <a:pt x="19672" y="2435"/>
                  </a:cubicBezTo>
                  <a:cubicBezTo>
                    <a:pt x="18351" y="1034"/>
                    <a:pt x="14546" y="0"/>
                    <a:pt x="108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6898877" y="1891743"/>
              <a:ext cx="20507" cy="25812"/>
            </a:xfrm>
            <a:custGeom>
              <a:avLst/>
              <a:gdLst/>
              <a:ahLst/>
              <a:cxnLst/>
              <a:rect l="l" t="t" r="r" b="b"/>
              <a:pathLst>
                <a:path w="1156" h="1455" extrusionOk="0">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017948" y="1899194"/>
              <a:ext cx="20490" cy="25812"/>
            </a:xfrm>
            <a:custGeom>
              <a:avLst/>
              <a:gdLst/>
              <a:ahLst/>
              <a:cxnLst/>
              <a:rect l="l" t="t" r="r" b="b"/>
              <a:pathLst>
                <a:path w="1155" h="1455" extrusionOk="0">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6888588" y="1829192"/>
              <a:ext cx="51836" cy="25102"/>
            </a:xfrm>
            <a:custGeom>
              <a:avLst/>
              <a:gdLst/>
              <a:ahLst/>
              <a:cxnLst/>
              <a:rect l="l" t="t" r="r" b="b"/>
              <a:pathLst>
                <a:path w="2922" h="1415" extrusionOk="0">
                  <a:moveTo>
                    <a:pt x="1674" y="1"/>
                  </a:moveTo>
                  <a:cubicBezTo>
                    <a:pt x="1583" y="1"/>
                    <a:pt x="1489" y="5"/>
                    <a:pt x="1394" y="14"/>
                  </a:cubicBezTo>
                  <a:cubicBezTo>
                    <a:pt x="608" y="90"/>
                    <a:pt x="1" y="463"/>
                    <a:pt x="37" y="845"/>
                  </a:cubicBezTo>
                  <a:cubicBezTo>
                    <a:pt x="70" y="1182"/>
                    <a:pt x="589" y="1415"/>
                    <a:pt x="1248" y="1415"/>
                  </a:cubicBezTo>
                  <a:cubicBezTo>
                    <a:pt x="1339" y="1415"/>
                    <a:pt x="1432" y="1410"/>
                    <a:pt x="1528" y="1401"/>
                  </a:cubicBezTo>
                  <a:cubicBezTo>
                    <a:pt x="2314" y="1325"/>
                    <a:pt x="2921" y="954"/>
                    <a:pt x="2883" y="570"/>
                  </a:cubicBezTo>
                  <a:cubicBezTo>
                    <a:pt x="2851" y="233"/>
                    <a:pt x="2332" y="1"/>
                    <a:pt x="1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7009042" y="1834425"/>
              <a:ext cx="52564" cy="27337"/>
            </a:xfrm>
            <a:custGeom>
              <a:avLst/>
              <a:gdLst/>
              <a:ahLst/>
              <a:cxnLst/>
              <a:rect l="l" t="t" r="r" b="b"/>
              <a:pathLst>
                <a:path w="2963" h="1541" extrusionOk="0">
                  <a:moveTo>
                    <a:pt x="971" y="0"/>
                  </a:moveTo>
                  <a:cubicBezTo>
                    <a:pt x="516" y="0"/>
                    <a:pt x="169" y="143"/>
                    <a:pt x="101" y="397"/>
                  </a:cubicBezTo>
                  <a:cubicBezTo>
                    <a:pt x="0" y="769"/>
                    <a:pt x="537" y="1237"/>
                    <a:pt x="1299" y="1444"/>
                  </a:cubicBezTo>
                  <a:cubicBezTo>
                    <a:pt x="1542" y="1509"/>
                    <a:pt x="1778" y="1541"/>
                    <a:pt x="1991" y="1541"/>
                  </a:cubicBezTo>
                  <a:cubicBezTo>
                    <a:pt x="2446" y="1541"/>
                    <a:pt x="2793" y="1397"/>
                    <a:pt x="2862" y="1144"/>
                  </a:cubicBezTo>
                  <a:cubicBezTo>
                    <a:pt x="2962" y="772"/>
                    <a:pt x="2425" y="304"/>
                    <a:pt x="1663" y="97"/>
                  </a:cubicBezTo>
                  <a:cubicBezTo>
                    <a:pt x="1420" y="31"/>
                    <a:pt x="1184"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6927545" y="1848546"/>
              <a:ext cx="38673" cy="109332"/>
            </a:xfrm>
            <a:custGeom>
              <a:avLst/>
              <a:gdLst/>
              <a:ahLst/>
              <a:cxnLst/>
              <a:rect l="l" t="t" r="r" b="b"/>
              <a:pathLst>
                <a:path w="2180" h="6163" extrusionOk="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6873917" y="1902245"/>
              <a:ext cx="358827" cy="218060"/>
            </a:xfrm>
            <a:custGeom>
              <a:avLst/>
              <a:gdLst/>
              <a:ahLst/>
              <a:cxnLst/>
              <a:rect l="l" t="t" r="r" b="b"/>
              <a:pathLst>
                <a:path w="20227" h="12292" extrusionOk="0">
                  <a:moveTo>
                    <a:pt x="7417" y="3835"/>
                  </a:moveTo>
                  <a:cubicBezTo>
                    <a:pt x="7796" y="3835"/>
                    <a:pt x="8124" y="3878"/>
                    <a:pt x="8334" y="3970"/>
                  </a:cubicBezTo>
                  <a:cubicBezTo>
                    <a:pt x="8808" y="4179"/>
                    <a:pt x="9669" y="6094"/>
                    <a:pt x="9103" y="6856"/>
                  </a:cubicBezTo>
                  <a:cubicBezTo>
                    <a:pt x="8547" y="7606"/>
                    <a:pt x="7377" y="7897"/>
                    <a:pt x="6412" y="7897"/>
                  </a:cubicBezTo>
                  <a:cubicBezTo>
                    <a:pt x="5771" y="7897"/>
                    <a:pt x="5220" y="7769"/>
                    <a:pt x="4999" y="7561"/>
                  </a:cubicBezTo>
                  <a:cubicBezTo>
                    <a:pt x="4444" y="7031"/>
                    <a:pt x="4165" y="5446"/>
                    <a:pt x="4540" y="4729"/>
                  </a:cubicBezTo>
                  <a:cubicBezTo>
                    <a:pt x="4817" y="4190"/>
                    <a:pt x="6325" y="3835"/>
                    <a:pt x="7417" y="3835"/>
                  </a:cubicBezTo>
                  <a:close/>
                  <a:moveTo>
                    <a:pt x="16898" y="1"/>
                  </a:moveTo>
                  <a:cubicBezTo>
                    <a:pt x="16898" y="1"/>
                    <a:pt x="14918" y="2845"/>
                    <a:pt x="11723" y="3522"/>
                  </a:cubicBezTo>
                  <a:cubicBezTo>
                    <a:pt x="11000" y="3676"/>
                    <a:pt x="10411" y="3738"/>
                    <a:pt x="9916" y="3738"/>
                  </a:cubicBezTo>
                  <a:cubicBezTo>
                    <a:pt x="8293" y="3738"/>
                    <a:pt x="7695" y="3070"/>
                    <a:pt x="6754" y="2826"/>
                  </a:cubicBezTo>
                  <a:cubicBezTo>
                    <a:pt x="6682" y="2807"/>
                    <a:pt x="6594" y="2798"/>
                    <a:pt x="6496" y="2798"/>
                  </a:cubicBezTo>
                  <a:cubicBezTo>
                    <a:pt x="6055" y="2798"/>
                    <a:pt x="5411" y="2972"/>
                    <a:pt x="5138" y="3163"/>
                  </a:cubicBezTo>
                  <a:cubicBezTo>
                    <a:pt x="4706" y="3466"/>
                    <a:pt x="4139" y="4456"/>
                    <a:pt x="2868" y="4456"/>
                  </a:cubicBezTo>
                  <a:cubicBezTo>
                    <a:pt x="2785" y="4456"/>
                    <a:pt x="2698" y="4452"/>
                    <a:pt x="2608" y="4443"/>
                  </a:cubicBezTo>
                  <a:cubicBezTo>
                    <a:pt x="872" y="4267"/>
                    <a:pt x="17" y="2987"/>
                    <a:pt x="13" y="2396"/>
                  </a:cubicBezTo>
                  <a:lnTo>
                    <a:pt x="11" y="2436"/>
                  </a:lnTo>
                  <a:cubicBezTo>
                    <a:pt x="1" y="4093"/>
                    <a:pt x="170" y="5580"/>
                    <a:pt x="539" y="6655"/>
                  </a:cubicBezTo>
                  <a:cubicBezTo>
                    <a:pt x="1906" y="10701"/>
                    <a:pt x="5844" y="12029"/>
                    <a:pt x="8971" y="12259"/>
                  </a:cubicBezTo>
                  <a:cubicBezTo>
                    <a:pt x="9267" y="12281"/>
                    <a:pt x="9559" y="12292"/>
                    <a:pt x="9848" y="12292"/>
                  </a:cubicBezTo>
                  <a:cubicBezTo>
                    <a:pt x="14744" y="12292"/>
                    <a:pt x="18632" y="9269"/>
                    <a:pt x="20078" y="7189"/>
                  </a:cubicBezTo>
                  <a:cubicBezTo>
                    <a:pt x="20078" y="7189"/>
                    <a:pt x="20226" y="5169"/>
                    <a:pt x="20207" y="5142"/>
                  </a:cubicBezTo>
                  <a:cubicBezTo>
                    <a:pt x="19524" y="4235"/>
                    <a:pt x="19203" y="247"/>
                    <a:pt x="19203" y="247"/>
                  </a:cubicBezTo>
                  <a:lnTo>
                    <a:pt x="168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6878050" y="1669798"/>
              <a:ext cx="406690" cy="271741"/>
            </a:xfrm>
            <a:custGeom>
              <a:avLst/>
              <a:gdLst/>
              <a:ahLst/>
              <a:cxnLst/>
              <a:rect l="l" t="t" r="r" b="b"/>
              <a:pathLst>
                <a:path w="22925" h="15318" extrusionOk="0">
                  <a:moveTo>
                    <a:pt x="8528" y="0"/>
                  </a:moveTo>
                  <a:cubicBezTo>
                    <a:pt x="6948" y="0"/>
                    <a:pt x="5490" y="191"/>
                    <a:pt x="4381" y="653"/>
                  </a:cubicBezTo>
                  <a:cubicBezTo>
                    <a:pt x="795" y="2147"/>
                    <a:pt x="1" y="5535"/>
                    <a:pt x="470" y="6157"/>
                  </a:cubicBezTo>
                  <a:cubicBezTo>
                    <a:pt x="653" y="6399"/>
                    <a:pt x="842" y="6494"/>
                    <a:pt x="1028" y="6494"/>
                  </a:cubicBezTo>
                  <a:cubicBezTo>
                    <a:pt x="1732" y="6494"/>
                    <a:pt x="2382" y="5122"/>
                    <a:pt x="2382" y="5122"/>
                  </a:cubicBezTo>
                  <a:cubicBezTo>
                    <a:pt x="2612" y="6306"/>
                    <a:pt x="4779" y="8324"/>
                    <a:pt x="6422" y="8324"/>
                  </a:cubicBezTo>
                  <a:cubicBezTo>
                    <a:pt x="8065" y="8324"/>
                    <a:pt x="6921" y="5685"/>
                    <a:pt x="6921" y="5684"/>
                  </a:cubicBezTo>
                  <a:lnTo>
                    <a:pt x="6921" y="5684"/>
                  </a:lnTo>
                  <a:cubicBezTo>
                    <a:pt x="7818" y="7577"/>
                    <a:pt x="11281" y="9682"/>
                    <a:pt x="13023" y="9693"/>
                  </a:cubicBezTo>
                  <a:cubicBezTo>
                    <a:pt x="13027" y="9693"/>
                    <a:pt x="13030" y="9693"/>
                    <a:pt x="13034" y="9693"/>
                  </a:cubicBezTo>
                  <a:cubicBezTo>
                    <a:pt x="14437" y="9693"/>
                    <a:pt x="14723" y="7947"/>
                    <a:pt x="14780" y="7282"/>
                  </a:cubicBezTo>
                  <a:lnTo>
                    <a:pt x="14780" y="7282"/>
                  </a:lnTo>
                  <a:cubicBezTo>
                    <a:pt x="14676" y="10248"/>
                    <a:pt x="16857" y="13360"/>
                    <a:pt x="17620" y="13545"/>
                  </a:cubicBezTo>
                  <a:cubicBezTo>
                    <a:pt x="17620" y="13545"/>
                    <a:pt x="17794" y="15318"/>
                    <a:pt x="18680" y="15318"/>
                  </a:cubicBezTo>
                  <a:cubicBezTo>
                    <a:pt x="19012" y="15318"/>
                    <a:pt x="19444" y="15069"/>
                    <a:pt x="20004" y="14386"/>
                  </a:cubicBezTo>
                  <a:cubicBezTo>
                    <a:pt x="22924" y="10821"/>
                    <a:pt x="21151" y="4323"/>
                    <a:pt x="21151" y="4323"/>
                  </a:cubicBezTo>
                  <a:cubicBezTo>
                    <a:pt x="21151" y="4323"/>
                    <a:pt x="22240" y="4124"/>
                    <a:pt x="22214" y="3394"/>
                  </a:cubicBezTo>
                  <a:cubicBezTo>
                    <a:pt x="22187" y="2662"/>
                    <a:pt x="20186" y="2647"/>
                    <a:pt x="20015" y="2647"/>
                  </a:cubicBezTo>
                  <a:cubicBezTo>
                    <a:pt x="20008" y="2647"/>
                    <a:pt x="20004" y="2647"/>
                    <a:pt x="20004" y="2647"/>
                  </a:cubicBezTo>
                  <a:cubicBezTo>
                    <a:pt x="20004" y="2647"/>
                    <a:pt x="19681" y="496"/>
                    <a:pt x="18981" y="496"/>
                  </a:cubicBezTo>
                  <a:cubicBezTo>
                    <a:pt x="18958" y="496"/>
                    <a:pt x="18934" y="499"/>
                    <a:pt x="18910" y="504"/>
                  </a:cubicBezTo>
                  <a:cubicBezTo>
                    <a:pt x="18304" y="628"/>
                    <a:pt x="18478" y="1948"/>
                    <a:pt x="18478" y="1948"/>
                  </a:cubicBezTo>
                  <a:cubicBezTo>
                    <a:pt x="16207" y="950"/>
                    <a:pt x="12059" y="0"/>
                    <a:pt x="8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7190611" y="1891903"/>
              <a:ext cx="111993" cy="101597"/>
            </a:xfrm>
            <a:custGeom>
              <a:avLst/>
              <a:gdLst/>
              <a:ahLst/>
              <a:cxnLst/>
              <a:rect l="l" t="t" r="r" b="b"/>
              <a:pathLst>
                <a:path w="6313" h="5727" extrusionOk="0">
                  <a:moveTo>
                    <a:pt x="2484" y="1"/>
                  </a:moveTo>
                  <a:cubicBezTo>
                    <a:pt x="935" y="1"/>
                    <a:pt x="1" y="1025"/>
                    <a:pt x="1" y="1025"/>
                  </a:cubicBezTo>
                  <a:lnTo>
                    <a:pt x="414" y="5352"/>
                  </a:lnTo>
                  <a:cubicBezTo>
                    <a:pt x="414" y="5352"/>
                    <a:pt x="1276" y="5726"/>
                    <a:pt x="2253" y="5726"/>
                  </a:cubicBezTo>
                  <a:cubicBezTo>
                    <a:pt x="2605" y="5726"/>
                    <a:pt x="2972" y="5678"/>
                    <a:pt x="3319" y="5545"/>
                  </a:cubicBezTo>
                  <a:cubicBezTo>
                    <a:pt x="6313" y="4402"/>
                    <a:pt x="5615" y="589"/>
                    <a:pt x="3256" y="84"/>
                  </a:cubicBezTo>
                  <a:cubicBezTo>
                    <a:pt x="2985" y="26"/>
                    <a:pt x="2727" y="1"/>
                    <a:pt x="2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7212893" y="1913457"/>
              <a:ext cx="48714" cy="62569"/>
            </a:xfrm>
            <a:custGeom>
              <a:avLst/>
              <a:gdLst/>
              <a:ahLst/>
              <a:cxnLst/>
              <a:rect l="l" t="t" r="r" b="b"/>
              <a:pathLst>
                <a:path w="2746" h="3527" extrusionOk="0">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031253" y="2235917"/>
              <a:ext cx="84833" cy="71652"/>
            </a:xfrm>
            <a:custGeom>
              <a:avLst/>
              <a:gdLst/>
              <a:ahLst/>
              <a:cxnLst/>
              <a:rect l="l" t="t" r="r" b="b"/>
              <a:pathLst>
                <a:path w="4782" h="4039" extrusionOk="0">
                  <a:moveTo>
                    <a:pt x="2351" y="1"/>
                  </a:moveTo>
                  <a:cubicBezTo>
                    <a:pt x="2034" y="1"/>
                    <a:pt x="1767" y="18"/>
                    <a:pt x="1644" y="68"/>
                  </a:cubicBezTo>
                  <a:cubicBezTo>
                    <a:pt x="1296" y="212"/>
                    <a:pt x="249" y="1781"/>
                    <a:pt x="125" y="1981"/>
                  </a:cubicBezTo>
                  <a:cubicBezTo>
                    <a:pt x="0" y="2180"/>
                    <a:pt x="423" y="3699"/>
                    <a:pt x="598" y="3848"/>
                  </a:cubicBezTo>
                  <a:cubicBezTo>
                    <a:pt x="723" y="3957"/>
                    <a:pt x="1763" y="4038"/>
                    <a:pt x="2411" y="4038"/>
                  </a:cubicBezTo>
                  <a:cubicBezTo>
                    <a:pt x="2665" y="4038"/>
                    <a:pt x="2858" y="4026"/>
                    <a:pt x="2914" y="3997"/>
                  </a:cubicBezTo>
                  <a:cubicBezTo>
                    <a:pt x="3113" y="3898"/>
                    <a:pt x="4334" y="2681"/>
                    <a:pt x="4557" y="2019"/>
                  </a:cubicBezTo>
                  <a:cubicBezTo>
                    <a:pt x="4781" y="1357"/>
                    <a:pt x="3984" y="68"/>
                    <a:pt x="3984" y="68"/>
                  </a:cubicBezTo>
                  <a:cubicBezTo>
                    <a:pt x="3678" y="58"/>
                    <a:pt x="2933" y="1"/>
                    <a:pt x="23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6941559" y="2304180"/>
              <a:ext cx="141370" cy="481889"/>
            </a:xfrm>
            <a:custGeom>
              <a:avLst/>
              <a:gdLst/>
              <a:ahLst/>
              <a:cxnLst/>
              <a:rect l="l" t="t" r="r" b="b"/>
              <a:pathLst>
                <a:path w="7969" h="27164" extrusionOk="0">
                  <a:moveTo>
                    <a:pt x="5653" y="0"/>
                  </a:moveTo>
                  <a:cubicBezTo>
                    <a:pt x="5653" y="0"/>
                    <a:pt x="1395" y="11009"/>
                    <a:pt x="698" y="12802"/>
                  </a:cubicBezTo>
                  <a:cubicBezTo>
                    <a:pt x="1" y="14596"/>
                    <a:pt x="398" y="26650"/>
                    <a:pt x="996" y="27149"/>
                  </a:cubicBezTo>
                  <a:cubicBezTo>
                    <a:pt x="1008" y="27159"/>
                    <a:pt x="1022" y="27163"/>
                    <a:pt x="1037" y="27163"/>
                  </a:cubicBezTo>
                  <a:cubicBezTo>
                    <a:pt x="1810" y="27163"/>
                    <a:pt x="7126" y="15322"/>
                    <a:pt x="7321" y="14296"/>
                  </a:cubicBezTo>
                  <a:cubicBezTo>
                    <a:pt x="7521" y="13251"/>
                    <a:pt x="7969" y="149"/>
                    <a:pt x="7969" y="149"/>
                  </a:cubicBezTo>
                  <a:lnTo>
                    <a:pt x="56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7015766" y="2159085"/>
              <a:ext cx="60972" cy="145113"/>
            </a:xfrm>
            <a:custGeom>
              <a:avLst/>
              <a:gdLst/>
              <a:ahLst/>
              <a:cxnLst/>
              <a:rect l="l" t="t" r="r" b="b"/>
              <a:pathLst>
                <a:path w="3437" h="8180" extrusionOk="0">
                  <a:moveTo>
                    <a:pt x="2548" y="0"/>
                  </a:moveTo>
                  <a:cubicBezTo>
                    <a:pt x="2548" y="1"/>
                    <a:pt x="898" y="1372"/>
                    <a:pt x="483" y="2269"/>
                  </a:cubicBezTo>
                  <a:cubicBezTo>
                    <a:pt x="305" y="2653"/>
                    <a:pt x="1" y="6884"/>
                    <a:pt x="400" y="8179"/>
                  </a:cubicBezTo>
                  <a:cubicBezTo>
                    <a:pt x="400" y="8179"/>
                    <a:pt x="1910" y="4957"/>
                    <a:pt x="3436" y="4354"/>
                  </a:cubicBezTo>
                  <a:cubicBezTo>
                    <a:pt x="3436" y="4354"/>
                    <a:pt x="2010" y="2252"/>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7076721" y="2132759"/>
              <a:ext cx="170588" cy="194413"/>
            </a:xfrm>
            <a:custGeom>
              <a:avLst/>
              <a:gdLst/>
              <a:ahLst/>
              <a:cxnLst/>
              <a:rect l="l" t="t" r="r" b="b"/>
              <a:pathLst>
                <a:path w="9616" h="10959" extrusionOk="0">
                  <a:moveTo>
                    <a:pt x="8242" y="1"/>
                  </a:moveTo>
                  <a:cubicBezTo>
                    <a:pt x="4876" y="5513"/>
                    <a:pt x="0" y="5838"/>
                    <a:pt x="0" y="5838"/>
                  </a:cubicBezTo>
                  <a:cubicBezTo>
                    <a:pt x="1480" y="7206"/>
                    <a:pt x="2575" y="10959"/>
                    <a:pt x="2575" y="10959"/>
                  </a:cubicBezTo>
                  <a:cubicBezTo>
                    <a:pt x="5797" y="9663"/>
                    <a:pt x="9284" y="4848"/>
                    <a:pt x="9450" y="3819"/>
                  </a:cubicBezTo>
                  <a:cubicBezTo>
                    <a:pt x="9616" y="2790"/>
                    <a:pt x="8242" y="1"/>
                    <a:pt x="8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7012981" y="2215090"/>
              <a:ext cx="207735" cy="117084"/>
            </a:xfrm>
            <a:custGeom>
              <a:avLst/>
              <a:gdLst/>
              <a:ahLst/>
              <a:cxnLst/>
              <a:rect l="l" t="t" r="r" b="b"/>
              <a:pathLst>
                <a:path w="11710" h="6600" extrusionOk="0">
                  <a:moveTo>
                    <a:pt x="444" y="0"/>
                  </a:moveTo>
                  <a:cubicBezTo>
                    <a:pt x="413" y="0"/>
                    <a:pt x="373" y="47"/>
                    <a:pt x="360" y="128"/>
                  </a:cubicBezTo>
                  <a:cubicBezTo>
                    <a:pt x="155" y="1412"/>
                    <a:pt x="1" y="3847"/>
                    <a:pt x="499" y="5454"/>
                  </a:cubicBezTo>
                  <a:cubicBezTo>
                    <a:pt x="500" y="5456"/>
                    <a:pt x="500" y="5457"/>
                    <a:pt x="502" y="5457"/>
                  </a:cubicBezTo>
                  <a:cubicBezTo>
                    <a:pt x="572" y="5457"/>
                    <a:pt x="1806" y="2915"/>
                    <a:pt x="3542" y="1369"/>
                  </a:cubicBezTo>
                  <a:cubicBezTo>
                    <a:pt x="4806" y="2585"/>
                    <a:pt x="5536" y="4673"/>
                    <a:pt x="5922" y="6595"/>
                  </a:cubicBezTo>
                  <a:cubicBezTo>
                    <a:pt x="5923" y="6598"/>
                    <a:pt x="5926" y="6600"/>
                    <a:pt x="5931" y="6600"/>
                  </a:cubicBezTo>
                  <a:cubicBezTo>
                    <a:pt x="6151" y="6600"/>
                    <a:pt x="10432" y="3639"/>
                    <a:pt x="11641" y="1685"/>
                  </a:cubicBezTo>
                  <a:cubicBezTo>
                    <a:pt x="11709" y="1576"/>
                    <a:pt x="11698" y="1483"/>
                    <a:pt x="11651" y="1483"/>
                  </a:cubicBezTo>
                  <a:cubicBezTo>
                    <a:pt x="11629" y="1483"/>
                    <a:pt x="11600" y="1503"/>
                    <a:pt x="11567" y="1551"/>
                  </a:cubicBezTo>
                  <a:cubicBezTo>
                    <a:pt x="10173" y="3567"/>
                    <a:pt x="7986" y="4978"/>
                    <a:pt x="6115" y="6216"/>
                  </a:cubicBezTo>
                  <a:cubicBezTo>
                    <a:pt x="5837" y="4533"/>
                    <a:pt x="5115" y="2119"/>
                    <a:pt x="3622" y="1177"/>
                  </a:cubicBezTo>
                  <a:cubicBezTo>
                    <a:pt x="3605" y="1166"/>
                    <a:pt x="3586" y="1161"/>
                    <a:pt x="3567" y="1161"/>
                  </a:cubicBezTo>
                  <a:cubicBezTo>
                    <a:pt x="3532" y="1161"/>
                    <a:pt x="3497" y="1179"/>
                    <a:pt x="3472" y="1204"/>
                  </a:cubicBezTo>
                  <a:cubicBezTo>
                    <a:pt x="3470" y="1205"/>
                    <a:pt x="3469" y="1205"/>
                    <a:pt x="3468" y="1205"/>
                  </a:cubicBezTo>
                  <a:cubicBezTo>
                    <a:pt x="3467" y="1205"/>
                    <a:pt x="3467" y="1205"/>
                    <a:pt x="3465" y="1206"/>
                  </a:cubicBezTo>
                  <a:cubicBezTo>
                    <a:pt x="2078" y="1991"/>
                    <a:pt x="772" y="4180"/>
                    <a:pt x="593" y="4753"/>
                  </a:cubicBezTo>
                  <a:cubicBezTo>
                    <a:pt x="435" y="3202"/>
                    <a:pt x="438" y="1679"/>
                    <a:pt x="487" y="95"/>
                  </a:cubicBezTo>
                  <a:cubicBezTo>
                    <a:pt x="490" y="30"/>
                    <a:pt x="469" y="0"/>
                    <a:pt x="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flipH="1">
              <a:off x="6966227" y="1997745"/>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D324762E-9EEB-CC67-6289-334C1841048F}"/>
              </a:ext>
            </a:extLst>
          </p:cNvPr>
          <p:cNvSpPr/>
          <p:nvPr/>
        </p:nvSpPr>
        <p:spPr>
          <a:xfrm>
            <a:off x="8774809" y="4879083"/>
            <a:ext cx="366442" cy="2688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07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7"/>
          <p:cNvSpPr txBox="1">
            <a:spLocks noGrp="1"/>
          </p:cNvSpPr>
          <p:nvPr>
            <p:ph type="title" idx="2"/>
          </p:nvPr>
        </p:nvSpPr>
        <p:spPr>
          <a:xfrm>
            <a:off x="594800" y="163806"/>
            <a:ext cx="7066500" cy="476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Seller</a:t>
            </a:r>
            <a:endParaRPr/>
          </a:p>
        </p:txBody>
      </p:sp>
      <p:sp>
        <p:nvSpPr>
          <p:cNvPr id="378" name="Google Shape;378;p37"/>
          <p:cNvSpPr txBox="1">
            <a:spLocks noGrp="1"/>
          </p:cNvSpPr>
          <p:nvPr>
            <p:ph type="title"/>
          </p:nvPr>
        </p:nvSpPr>
        <p:spPr>
          <a:xfrm>
            <a:off x="771706"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79" name="Google Shape;379;p37"/>
          <p:cNvSpPr txBox="1">
            <a:spLocks noGrp="1"/>
          </p:cNvSpPr>
          <p:nvPr>
            <p:ph type="title" idx="3"/>
          </p:nvPr>
        </p:nvSpPr>
        <p:spPr>
          <a:xfrm>
            <a:off x="771656" y="23298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Type-1 Seller</a:t>
            </a:r>
            <a:endParaRPr/>
          </a:p>
        </p:txBody>
      </p:sp>
      <p:sp>
        <p:nvSpPr>
          <p:cNvPr id="380" name="Google Shape;380;p37"/>
          <p:cNvSpPr txBox="1">
            <a:spLocks noGrp="1"/>
          </p:cNvSpPr>
          <p:nvPr>
            <p:ph type="subTitle" idx="1"/>
          </p:nvPr>
        </p:nvSpPr>
        <p:spPr>
          <a:xfrm>
            <a:off x="760372" y="2857024"/>
            <a:ext cx="2487300" cy="922019"/>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a:latin typeface="ADLaM Display"/>
              </a:rPr>
              <a:t>Unable to sell due to lack of demand. </a:t>
            </a:r>
          </a:p>
          <a:p>
            <a:pPr marL="285750" lvl="0" indent="-285750" rtl="0">
              <a:spcBef>
                <a:spcPts val="0"/>
              </a:spcBef>
              <a:spcAft>
                <a:spcPts val="0"/>
              </a:spcAft>
              <a:buFont typeface="Arial" panose="020B0604020202020204" pitchFamily="34" charset="0"/>
              <a:buChar char="•"/>
            </a:pPr>
            <a:r>
              <a:rPr lang="en-US">
                <a:latin typeface="ADLaM Display"/>
              </a:rPr>
              <a:t>Having decent stock</a:t>
            </a:r>
            <a:endParaRPr>
              <a:latin typeface="ADLaM Display"/>
            </a:endParaRPr>
          </a:p>
        </p:txBody>
      </p:sp>
      <p:sp>
        <p:nvSpPr>
          <p:cNvPr id="381" name="Google Shape;381;p37"/>
          <p:cNvSpPr txBox="1">
            <a:spLocks noGrp="1"/>
          </p:cNvSpPr>
          <p:nvPr>
            <p:ph type="title" idx="4"/>
          </p:nvPr>
        </p:nvSpPr>
        <p:spPr>
          <a:xfrm>
            <a:off x="3350869"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82" name="Google Shape;382;p37"/>
          <p:cNvSpPr txBox="1">
            <a:spLocks noGrp="1"/>
          </p:cNvSpPr>
          <p:nvPr>
            <p:ph type="title" idx="5"/>
          </p:nvPr>
        </p:nvSpPr>
        <p:spPr>
          <a:xfrm>
            <a:off x="3339585" y="23298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Type-2 Seller</a:t>
            </a:r>
          </a:p>
        </p:txBody>
      </p:sp>
      <p:sp>
        <p:nvSpPr>
          <p:cNvPr id="383" name="Google Shape;383;p37"/>
          <p:cNvSpPr txBox="1">
            <a:spLocks noGrp="1"/>
          </p:cNvSpPr>
          <p:nvPr>
            <p:ph type="subTitle" idx="6"/>
          </p:nvPr>
        </p:nvSpPr>
        <p:spPr>
          <a:xfrm>
            <a:off x="3397696" y="2902525"/>
            <a:ext cx="2487300" cy="87651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latin typeface="ADLaM Display"/>
              </a:rPr>
              <a:t>Unable to sell.</a:t>
            </a:r>
          </a:p>
          <a:p>
            <a:pPr marL="285750" lvl="0" indent="-285750" algn="l" rtl="0">
              <a:spcBef>
                <a:spcPts val="0"/>
              </a:spcBef>
              <a:spcAft>
                <a:spcPts val="0"/>
              </a:spcAft>
              <a:buFont typeface="Arial" panose="020B0604020202020204" pitchFamily="34" charset="0"/>
              <a:buChar char="•"/>
            </a:pPr>
            <a:r>
              <a:rPr lang="en-US">
                <a:latin typeface="ADLaM Display"/>
              </a:rPr>
              <a:t>low inventory despite high demand</a:t>
            </a:r>
            <a:endParaRPr>
              <a:latin typeface="ADLaM Display"/>
            </a:endParaRPr>
          </a:p>
        </p:txBody>
      </p:sp>
      <p:sp>
        <p:nvSpPr>
          <p:cNvPr id="384" name="Google Shape;384;p37"/>
          <p:cNvSpPr txBox="1">
            <a:spLocks noGrp="1"/>
          </p:cNvSpPr>
          <p:nvPr>
            <p:ph type="title" idx="7"/>
          </p:nvPr>
        </p:nvSpPr>
        <p:spPr>
          <a:xfrm>
            <a:off x="5930044"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85" name="Google Shape;385;p37"/>
          <p:cNvSpPr txBox="1">
            <a:spLocks noGrp="1"/>
          </p:cNvSpPr>
          <p:nvPr>
            <p:ph type="title" idx="8"/>
          </p:nvPr>
        </p:nvSpPr>
        <p:spPr>
          <a:xfrm>
            <a:off x="5918798" y="23298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Type-3 Seller</a:t>
            </a:r>
          </a:p>
        </p:txBody>
      </p:sp>
      <p:sp>
        <p:nvSpPr>
          <p:cNvPr id="386" name="Google Shape;386;p37"/>
          <p:cNvSpPr txBox="1">
            <a:spLocks noGrp="1"/>
          </p:cNvSpPr>
          <p:nvPr>
            <p:ph type="subTitle" idx="9"/>
          </p:nvPr>
        </p:nvSpPr>
        <p:spPr>
          <a:xfrm>
            <a:off x="5930044" y="2857025"/>
            <a:ext cx="2808514" cy="92201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latin typeface="ADLaM Display"/>
              </a:rPr>
              <a:t>who don’t have connection with supplier or wholesaler</a:t>
            </a:r>
          </a:p>
          <a:p>
            <a:pPr marL="285750" lvl="0" indent="-285750" algn="l" rtl="0">
              <a:spcBef>
                <a:spcPts val="0"/>
              </a:spcBef>
              <a:spcAft>
                <a:spcPts val="0"/>
              </a:spcAft>
              <a:buFont typeface="Arial" panose="020B0604020202020204" pitchFamily="34" charset="0"/>
              <a:buChar char="•"/>
            </a:pPr>
            <a:r>
              <a:rPr lang="en-US" dirty="0">
                <a:latin typeface="ADLaM Display"/>
              </a:rPr>
              <a:t>Can’t earn enough profit</a:t>
            </a:r>
            <a:endParaRPr dirty="0">
              <a:latin typeface="ADLaM Display"/>
            </a:endParaRPr>
          </a:p>
        </p:txBody>
      </p:sp>
      <p:sp>
        <p:nvSpPr>
          <p:cNvPr id="3" name="Rectangle 2">
            <a:extLst>
              <a:ext uri="{FF2B5EF4-FFF2-40B4-BE49-F238E27FC236}">
                <a16:creationId xmlns:a16="http://schemas.microsoft.com/office/drawing/2014/main" id="{BF2E59FC-1C64-3686-EFDA-C2E728A8B2AA}"/>
              </a:ext>
            </a:extLst>
          </p:cNvPr>
          <p:cNvSpPr/>
          <p:nvPr/>
        </p:nvSpPr>
        <p:spPr>
          <a:xfrm>
            <a:off x="8727184" y="4898133"/>
            <a:ext cx="414067" cy="2498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08</a:t>
            </a:r>
            <a:endParaRPr lang="en-US"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39"/>
          <p:cNvSpPr txBox="1">
            <a:spLocks noGrp="1"/>
          </p:cNvSpPr>
          <p:nvPr>
            <p:ph type="title"/>
          </p:nvPr>
        </p:nvSpPr>
        <p:spPr>
          <a:xfrm>
            <a:off x="1837" y="74987"/>
            <a:ext cx="7066500" cy="598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will work??</a:t>
            </a:r>
            <a:endParaRPr/>
          </a:p>
        </p:txBody>
      </p:sp>
      <p:sp>
        <p:nvSpPr>
          <p:cNvPr id="554" name="Google Shape;554;p39"/>
          <p:cNvSpPr/>
          <p:nvPr/>
        </p:nvSpPr>
        <p:spPr>
          <a:xfrm rot="10148610">
            <a:off x="1183453" y="809386"/>
            <a:ext cx="6377416" cy="4072365"/>
          </a:xfrm>
          <a:custGeom>
            <a:avLst/>
            <a:gdLst/>
            <a:ahLst/>
            <a:cxnLst/>
            <a:rect l="l" t="t" r="r" b="b"/>
            <a:pathLst>
              <a:path w="267477" h="170783" extrusionOk="0">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rgbClr val="FDD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8468;p89">
            <a:extLst>
              <a:ext uri="{FF2B5EF4-FFF2-40B4-BE49-F238E27FC236}">
                <a16:creationId xmlns:a16="http://schemas.microsoft.com/office/drawing/2014/main" id="{0F42024D-B82F-86E5-4863-FF949FE21ABC}"/>
              </a:ext>
            </a:extLst>
          </p:cNvPr>
          <p:cNvSpPr/>
          <p:nvPr/>
        </p:nvSpPr>
        <p:spPr>
          <a:xfrm>
            <a:off x="2985688" y="2757050"/>
            <a:ext cx="2339696" cy="761425"/>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chemeClr val="accent4">
              <a:lumMod val="25000"/>
              <a:lumOff val="75000"/>
            </a:schemeClr>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8469;p89">
            <a:extLst>
              <a:ext uri="{FF2B5EF4-FFF2-40B4-BE49-F238E27FC236}">
                <a16:creationId xmlns:a16="http://schemas.microsoft.com/office/drawing/2014/main" id="{630AE714-1493-FA65-A460-4CA077D9FCC5}"/>
              </a:ext>
            </a:extLst>
          </p:cNvPr>
          <p:cNvSpPr/>
          <p:nvPr/>
        </p:nvSpPr>
        <p:spPr>
          <a:xfrm>
            <a:off x="4564316" y="2618382"/>
            <a:ext cx="939517" cy="1055570"/>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8470;p89">
            <a:extLst>
              <a:ext uri="{FF2B5EF4-FFF2-40B4-BE49-F238E27FC236}">
                <a16:creationId xmlns:a16="http://schemas.microsoft.com/office/drawing/2014/main" id="{10249A92-2781-64F6-F707-C3E09075E440}"/>
              </a:ext>
            </a:extLst>
          </p:cNvPr>
          <p:cNvSpPr/>
          <p:nvPr/>
        </p:nvSpPr>
        <p:spPr>
          <a:xfrm>
            <a:off x="2825048" y="2618382"/>
            <a:ext cx="938986" cy="1055570"/>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8477;p89">
            <a:extLst>
              <a:ext uri="{FF2B5EF4-FFF2-40B4-BE49-F238E27FC236}">
                <a16:creationId xmlns:a16="http://schemas.microsoft.com/office/drawing/2014/main" id="{81EF34B4-C5E2-5B05-74C8-C22B5E75197B}"/>
              </a:ext>
            </a:extLst>
          </p:cNvPr>
          <p:cNvSpPr txBox="1"/>
          <p:nvPr/>
        </p:nvSpPr>
        <p:spPr>
          <a:xfrm>
            <a:off x="3170155" y="2957452"/>
            <a:ext cx="1951036" cy="3885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Our Platform</a:t>
            </a:r>
            <a:endParaRPr sz="1600" b="1">
              <a:solidFill>
                <a:schemeClr val="tx1"/>
              </a:solidFill>
            </a:endParaRPr>
          </a:p>
        </p:txBody>
      </p:sp>
      <p:grpSp>
        <p:nvGrpSpPr>
          <p:cNvPr id="866" name="Group 865">
            <a:extLst>
              <a:ext uri="{FF2B5EF4-FFF2-40B4-BE49-F238E27FC236}">
                <a16:creationId xmlns:a16="http://schemas.microsoft.com/office/drawing/2014/main" id="{2CFF6B3F-63DC-08A9-1261-81AE4093F314}"/>
              </a:ext>
            </a:extLst>
          </p:cNvPr>
          <p:cNvGrpSpPr/>
          <p:nvPr/>
        </p:nvGrpSpPr>
        <p:grpSpPr>
          <a:xfrm>
            <a:off x="2283464" y="1191738"/>
            <a:ext cx="1180115" cy="1011968"/>
            <a:chOff x="679084" y="2822471"/>
            <a:chExt cx="1396902" cy="1197867"/>
          </a:xfrm>
        </p:grpSpPr>
        <p:sp>
          <p:nvSpPr>
            <p:cNvPr id="817" name="Google Shape;18455;p89">
              <a:extLst>
                <a:ext uri="{FF2B5EF4-FFF2-40B4-BE49-F238E27FC236}">
                  <a16:creationId xmlns:a16="http://schemas.microsoft.com/office/drawing/2014/main" id="{A80B17E7-6370-8B60-A88B-493856BBEEDF}"/>
                </a:ext>
              </a:extLst>
            </p:cNvPr>
            <p:cNvSpPr/>
            <p:nvPr/>
          </p:nvSpPr>
          <p:spPr>
            <a:xfrm>
              <a:off x="679084" y="2822471"/>
              <a:ext cx="1396901" cy="1197867"/>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18456;p89">
              <a:extLst>
                <a:ext uri="{FF2B5EF4-FFF2-40B4-BE49-F238E27FC236}">
                  <a16:creationId xmlns:a16="http://schemas.microsoft.com/office/drawing/2014/main" id="{E71823F6-85A7-E747-1F6C-31DC46806779}"/>
                </a:ext>
              </a:extLst>
            </p:cNvPr>
            <p:cNvGrpSpPr/>
            <p:nvPr/>
          </p:nvGrpSpPr>
          <p:grpSpPr>
            <a:xfrm>
              <a:off x="1114375" y="2831777"/>
              <a:ext cx="526320" cy="486094"/>
              <a:chOff x="2685825" y="840375"/>
              <a:chExt cx="481900" cy="481825"/>
            </a:xfrm>
          </p:grpSpPr>
          <p:sp>
            <p:nvSpPr>
              <p:cNvPr id="819" name="Google Shape;18457;p89">
                <a:extLst>
                  <a:ext uri="{FF2B5EF4-FFF2-40B4-BE49-F238E27FC236}">
                    <a16:creationId xmlns:a16="http://schemas.microsoft.com/office/drawing/2014/main" id="{3F4E9339-B0B2-7932-F59F-74B87EDBC542}"/>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 name="Google Shape;18458;p89">
                <a:extLst>
                  <a:ext uri="{FF2B5EF4-FFF2-40B4-BE49-F238E27FC236}">
                    <a16:creationId xmlns:a16="http://schemas.microsoft.com/office/drawing/2014/main" id="{FE9EC14C-C4CB-B7F9-9C76-167C4D9DA8B8}"/>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3" name="Google Shape;18471;p89">
              <a:extLst>
                <a:ext uri="{FF2B5EF4-FFF2-40B4-BE49-F238E27FC236}">
                  <a16:creationId xmlns:a16="http://schemas.microsoft.com/office/drawing/2014/main" id="{A6C64F48-BFC1-ADB7-BFE2-0CE862151647}"/>
                </a:ext>
              </a:extLst>
            </p:cNvPr>
            <p:cNvSpPr/>
            <p:nvPr/>
          </p:nvSpPr>
          <p:spPr>
            <a:xfrm>
              <a:off x="679611" y="3415511"/>
              <a:ext cx="1396375" cy="90842"/>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8478;p89">
              <a:extLst>
                <a:ext uri="{FF2B5EF4-FFF2-40B4-BE49-F238E27FC236}">
                  <a16:creationId xmlns:a16="http://schemas.microsoft.com/office/drawing/2014/main" id="{0C03C37D-F7DC-30BF-FBE6-11FA17F06D6E}"/>
                </a:ext>
              </a:extLst>
            </p:cNvPr>
            <p:cNvSpPr txBox="1"/>
            <p:nvPr/>
          </p:nvSpPr>
          <p:spPr>
            <a:xfrm>
              <a:off x="706678" y="3641318"/>
              <a:ext cx="1289486" cy="2385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Type1 Seller</a:t>
              </a:r>
              <a:endParaRPr sz="1600" b="1">
                <a:solidFill>
                  <a:schemeClr val="tx1"/>
                </a:solidFill>
              </a:endParaRPr>
            </a:p>
          </p:txBody>
        </p:sp>
      </p:grpSp>
      <p:grpSp>
        <p:nvGrpSpPr>
          <p:cNvPr id="869" name="Group 868">
            <a:extLst>
              <a:ext uri="{FF2B5EF4-FFF2-40B4-BE49-F238E27FC236}">
                <a16:creationId xmlns:a16="http://schemas.microsoft.com/office/drawing/2014/main" id="{E5697CE2-F1AB-2190-C75D-67FE81D23019}"/>
              </a:ext>
            </a:extLst>
          </p:cNvPr>
          <p:cNvGrpSpPr/>
          <p:nvPr/>
        </p:nvGrpSpPr>
        <p:grpSpPr>
          <a:xfrm>
            <a:off x="3657600" y="1189914"/>
            <a:ext cx="1104224" cy="992066"/>
            <a:chOff x="404912" y="2316619"/>
            <a:chExt cx="1420964" cy="1197867"/>
          </a:xfrm>
        </p:grpSpPr>
        <p:sp>
          <p:nvSpPr>
            <p:cNvPr id="821" name="Google Shape;18459;p89">
              <a:extLst>
                <a:ext uri="{FF2B5EF4-FFF2-40B4-BE49-F238E27FC236}">
                  <a16:creationId xmlns:a16="http://schemas.microsoft.com/office/drawing/2014/main" id="{6FBFC31F-86D1-64F2-C224-FF884E401F94}"/>
                </a:ext>
              </a:extLst>
            </p:cNvPr>
            <p:cNvSpPr/>
            <p:nvPr/>
          </p:nvSpPr>
          <p:spPr>
            <a:xfrm>
              <a:off x="404912" y="2316619"/>
              <a:ext cx="1415635" cy="1197867"/>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18460;p89">
              <a:extLst>
                <a:ext uri="{FF2B5EF4-FFF2-40B4-BE49-F238E27FC236}">
                  <a16:creationId xmlns:a16="http://schemas.microsoft.com/office/drawing/2014/main" id="{2ED12D5F-0D19-2102-F785-EBDC0DF92901}"/>
                </a:ext>
              </a:extLst>
            </p:cNvPr>
            <p:cNvGrpSpPr/>
            <p:nvPr/>
          </p:nvGrpSpPr>
          <p:grpSpPr>
            <a:xfrm>
              <a:off x="925946" y="2348052"/>
              <a:ext cx="398496" cy="402901"/>
              <a:chOff x="3270675" y="841800"/>
              <a:chExt cx="497700" cy="482725"/>
            </a:xfrm>
          </p:grpSpPr>
          <p:sp>
            <p:nvSpPr>
              <p:cNvPr id="823" name="Google Shape;18461;p89">
                <a:extLst>
                  <a:ext uri="{FF2B5EF4-FFF2-40B4-BE49-F238E27FC236}">
                    <a16:creationId xmlns:a16="http://schemas.microsoft.com/office/drawing/2014/main" id="{BEBBBF4A-93CD-60CD-8887-D65DCEA6C146}"/>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18462;p89">
                <a:extLst>
                  <a:ext uri="{FF2B5EF4-FFF2-40B4-BE49-F238E27FC236}">
                    <a16:creationId xmlns:a16="http://schemas.microsoft.com/office/drawing/2014/main" id="{6CF781EB-F4C6-1263-AC08-E8A85A749085}"/>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 name="Google Shape;18463;p89">
                <a:extLst>
                  <a:ext uri="{FF2B5EF4-FFF2-40B4-BE49-F238E27FC236}">
                    <a16:creationId xmlns:a16="http://schemas.microsoft.com/office/drawing/2014/main" id="{82CBA457-9FBB-A1B5-E778-C6FE022004AB}"/>
                  </a:ext>
                </a:extLst>
              </p:cNvPr>
              <p:cNvSpPr/>
              <p:nvPr/>
            </p:nvSpPr>
            <p:spPr>
              <a:xfrm>
                <a:off x="3488676" y="924751"/>
                <a:ext cx="279699" cy="254886"/>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4" name="Google Shape;18472;p89">
              <a:extLst>
                <a:ext uri="{FF2B5EF4-FFF2-40B4-BE49-F238E27FC236}">
                  <a16:creationId xmlns:a16="http://schemas.microsoft.com/office/drawing/2014/main" id="{EE978298-C534-5C15-3E00-7AA4E5B947C4}"/>
                </a:ext>
              </a:extLst>
            </p:cNvPr>
            <p:cNvSpPr/>
            <p:nvPr/>
          </p:nvSpPr>
          <p:spPr>
            <a:xfrm>
              <a:off x="437196" y="2824023"/>
              <a:ext cx="1388673" cy="107410"/>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8479;p89">
              <a:extLst>
                <a:ext uri="{FF2B5EF4-FFF2-40B4-BE49-F238E27FC236}">
                  <a16:creationId xmlns:a16="http://schemas.microsoft.com/office/drawing/2014/main" id="{9E00FB38-4B3E-C8AF-071E-0508D0ABE525}"/>
                </a:ext>
              </a:extLst>
            </p:cNvPr>
            <p:cNvSpPr txBox="1"/>
            <p:nvPr/>
          </p:nvSpPr>
          <p:spPr>
            <a:xfrm>
              <a:off x="410228" y="2942790"/>
              <a:ext cx="1415648" cy="4822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Type2 Seller</a:t>
              </a:r>
              <a:endParaRPr sz="1600" b="1">
                <a:solidFill>
                  <a:schemeClr val="tx1"/>
                </a:solidFill>
              </a:endParaRPr>
            </a:p>
          </p:txBody>
        </p:sp>
      </p:grpSp>
      <p:grpSp>
        <p:nvGrpSpPr>
          <p:cNvPr id="868" name="Group 867">
            <a:extLst>
              <a:ext uri="{FF2B5EF4-FFF2-40B4-BE49-F238E27FC236}">
                <a16:creationId xmlns:a16="http://schemas.microsoft.com/office/drawing/2014/main" id="{348D2DBD-EA9D-ED64-721D-99B0F64D4455}"/>
              </a:ext>
            </a:extLst>
          </p:cNvPr>
          <p:cNvGrpSpPr/>
          <p:nvPr/>
        </p:nvGrpSpPr>
        <p:grpSpPr>
          <a:xfrm>
            <a:off x="4956870" y="1154628"/>
            <a:ext cx="1252960" cy="1055570"/>
            <a:chOff x="4966647" y="1304182"/>
            <a:chExt cx="991204" cy="836887"/>
          </a:xfrm>
        </p:grpSpPr>
        <p:sp>
          <p:nvSpPr>
            <p:cNvPr id="826" name="Google Shape;18464;p89">
              <a:extLst>
                <a:ext uri="{FF2B5EF4-FFF2-40B4-BE49-F238E27FC236}">
                  <a16:creationId xmlns:a16="http://schemas.microsoft.com/office/drawing/2014/main" id="{9F559182-3E18-E9AF-F7DB-16675ED3D23A}"/>
                </a:ext>
              </a:extLst>
            </p:cNvPr>
            <p:cNvSpPr/>
            <p:nvPr/>
          </p:nvSpPr>
          <p:spPr>
            <a:xfrm>
              <a:off x="4967458" y="1304182"/>
              <a:ext cx="989582" cy="836887"/>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18465;p89">
              <a:extLst>
                <a:ext uri="{FF2B5EF4-FFF2-40B4-BE49-F238E27FC236}">
                  <a16:creationId xmlns:a16="http://schemas.microsoft.com/office/drawing/2014/main" id="{97DF8B2E-39A3-B11B-69B4-61A0332660C7}"/>
                </a:ext>
              </a:extLst>
            </p:cNvPr>
            <p:cNvGrpSpPr/>
            <p:nvPr/>
          </p:nvGrpSpPr>
          <p:grpSpPr>
            <a:xfrm>
              <a:off x="5330658" y="1391553"/>
              <a:ext cx="269529" cy="280963"/>
              <a:chOff x="3271200" y="1435075"/>
              <a:chExt cx="481825" cy="481825"/>
            </a:xfrm>
          </p:grpSpPr>
          <p:sp>
            <p:nvSpPr>
              <p:cNvPr id="828" name="Google Shape;18466;p89">
                <a:extLst>
                  <a:ext uri="{FF2B5EF4-FFF2-40B4-BE49-F238E27FC236}">
                    <a16:creationId xmlns:a16="http://schemas.microsoft.com/office/drawing/2014/main" id="{290872BE-024D-B41D-6DE3-848506C06F9B}"/>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 name="Google Shape;18467;p89">
                <a:extLst>
                  <a:ext uri="{FF2B5EF4-FFF2-40B4-BE49-F238E27FC236}">
                    <a16:creationId xmlns:a16="http://schemas.microsoft.com/office/drawing/2014/main" id="{BBF97028-8764-CA09-0ED1-46ABD7BD578F}"/>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5" name="Google Shape;18473;p89">
              <a:extLst>
                <a:ext uri="{FF2B5EF4-FFF2-40B4-BE49-F238E27FC236}">
                  <a16:creationId xmlns:a16="http://schemas.microsoft.com/office/drawing/2014/main" id="{2662365C-A61D-53DA-28D6-C4816D265951}"/>
                </a:ext>
              </a:extLst>
            </p:cNvPr>
            <p:cNvSpPr/>
            <p:nvPr/>
          </p:nvSpPr>
          <p:spPr>
            <a:xfrm flipV="1">
              <a:off x="4996935" y="1725427"/>
              <a:ext cx="959179" cy="76086"/>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8480;p89">
              <a:extLst>
                <a:ext uri="{FF2B5EF4-FFF2-40B4-BE49-F238E27FC236}">
                  <a16:creationId xmlns:a16="http://schemas.microsoft.com/office/drawing/2014/main" id="{46DE0456-FF79-304A-5531-132F91A8E712}"/>
                </a:ext>
              </a:extLst>
            </p:cNvPr>
            <p:cNvSpPr txBox="1"/>
            <p:nvPr/>
          </p:nvSpPr>
          <p:spPr>
            <a:xfrm>
              <a:off x="4966647" y="1782075"/>
              <a:ext cx="991204" cy="337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Type3 Seller</a:t>
              </a:r>
              <a:endParaRPr sz="1600" b="1">
                <a:solidFill>
                  <a:schemeClr val="tx1"/>
                </a:solidFill>
              </a:endParaRPr>
            </a:p>
          </p:txBody>
        </p:sp>
      </p:grpSp>
      <p:sp>
        <p:nvSpPr>
          <p:cNvPr id="843" name="Google Shape;18481;p89">
            <a:extLst>
              <a:ext uri="{FF2B5EF4-FFF2-40B4-BE49-F238E27FC236}">
                <a16:creationId xmlns:a16="http://schemas.microsoft.com/office/drawing/2014/main" id="{FE638856-719C-C54B-FE63-AE280B119145}"/>
              </a:ext>
            </a:extLst>
          </p:cNvPr>
          <p:cNvSpPr txBox="1"/>
          <p:nvPr/>
        </p:nvSpPr>
        <p:spPr>
          <a:xfrm>
            <a:off x="2371726" y="4668383"/>
            <a:ext cx="989039" cy="3368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grpSp>
        <p:nvGrpSpPr>
          <p:cNvPr id="870" name="Group 869">
            <a:extLst>
              <a:ext uri="{FF2B5EF4-FFF2-40B4-BE49-F238E27FC236}">
                <a16:creationId xmlns:a16="http://schemas.microsoft.com/office/drawing/2014/main" id="{ECFE867B-A8B7-4564-FA4B-BFF8215F70D9}"/>
              </a:ext>
            </a:extLst>
          </p:cNvPr>
          <p:cNvGrpSpPr/>
          <p:nvPr/>
        </p:nvGrpSpPr>
        <p:grpSpPr>
          <a:xfrm>
            <a:off x="6702658" y="2925152"/>
            <a:ext cx="1407040" cy="1203468"/>
            <a:chOff x="4967458" y="4151274"/>
            <a:chExt cx="998459" cy="854001"/>
          </a:xfrm>
        </p:grpSpPr>
        <p:sp>
          <p:nvSpPr>
            <p:cNvPr id="787" name="Google Shape;18425;p89">
              <a:extLst>
                <a:ext uri="{FF2B5EF4-FFF2-40B4-BE49-F238E27FC236}">
                  <a16:creationId xmlns:a16="http://schemas.microsoft.com/office/drawing/2014/main" id="{D469AA80-97BB-9CEA-D6A3-7ABC9796C0ED}"/>
                </a:ext>
              </a:extLst>
            </p:cNvPr>
            <p:cNvSpPr/>
            <p:nvPr/>
          </p:nvSpPr>
          <p:spPr>
            <a:xfrm>
              <a:off x="4967458" y="4151274"/>
              <a:ext cx="989582" cy="836909"/>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18427;p89">
              <a:extLst>
                <a:ext uri="{FF2B5EF4-FFF2-40B4-BE49-F238E27FC236}">
                  <a16:creationId xmlns:a16="http://schemas.microsoft.com/office/drawing/2014/main" id="{0D4EE400-9908-9764-37E9-0AEAB1468DDB}"/>
                </a:ext>
              </a:extLst>
            </p:cNvPr>
            <p:cNvGrpSpPr/>
            <p:nvPr/>
          </p:nvGrpSpPr>
          <p:grpSpPr>
            <a:xfrm>
              <a:off x="5330660" y="4231350"/>
              <a:ext cx="269529" cy="280963"/>
              <a:chOff x="4456875" y="1435075"/>
              <a:chExt cx="481825" cy="481825"/>
            </a:xfrm>
          </p:grpSpPr>
          <p:sp>
            <p:nvSpPr>
              <p:cNvPr id="790" name="Google Shape;18428;p89">
                <a:extLst>
                  <a:ext uri="{FF2B5EF4-FFF2-40B4-BE49-F238E27FC236}">
                    <a16:creationId xmlns:a16="http://schemas.microsoft.com/office/drawing/2014/main" id="{F8A57D43-78B9-5E3C-6DEF-94159B36095D}"/>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18429;p89">
                <a:extLst>
                  <a:ext uri="{FF2B5EF4-FFF2-40B4-BE49-F238E27FC236}">
                    <a16:creationId xmlns:a16="http://schemas.microsoft.com/office/drawing/2014/main" id="{DCAF7260-0219-E770-8724-0F9EACC55247}"/>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18430;p89">
                <a:extLst>
                  <a:ext uri="{FF2B5EF4-FFF2-40B4-BE49-F238E27FC236}">
                    <a16:creationId xmlns:a16="http://schemas.microsoft.com/office/drawing/2014/main" id="{7B844014-EF78-D364-4EC0-2045588BAD83}"/>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18431;p89">
                <a:extLst>
                  <a:ext uri="{FF2B5EF4-FFF2-40B4-BE49-F238E27FC236}">
                    <a16:creationId xmlns:a16="http://schemas.microsoft.com/office/drawing/2014/main" id="{4D272A2F-0038-3348-96F3-3D86D5EF4CBD}"/>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18432;p89">
                <a:extLst>
                  <a:ext uri="{FF2B5EF4-FFF2-40B4-BE49-F238E27FC236}">
                    <a16:creationId xmlns:a16="http://schemas.microsoft.com/office/drawing/2014/main" id="{1FC71805-412D-FC5E-F648-EC886230909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18433;p89">
                <a:extLst>
                  <a:ext uri="{FF2B5EF4-FFF2-40B4-BE49-F238E27FC236}">
                    <a16:creationId xmlns:a16="http://schemas.microsoft.com/office/drawing/2014/main" id="{D517D39C-AB8A-9E9E-108D-A40AB9CAC597}"/>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18434;p89">
                <a:extLst>
                  <a:ext uri="{FF2B5EF4-FFF2-40B4-BE49-F238E27FC236}">
                    <a16:creationId xmlns:a16="http://schemas.microsoft.com/office/drawing/2014/main" id="{61D389B5-87C8-4A65-C806-EDDD4F9B9E7F}"/>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 name="Google Shape;18435;p89">
                <a:extLst>
                  <a:ext uri="{FF2B5EF4-FFF2-40B4-BE49-F238E27FC236}">
                    <a16:creationId xmlns:a16="http://schemas.microsoft.com/office/drawing/2014/main" id="{873F8287-1B8C-7E48-7A63-45C1501A7689}"/>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 name="Google Shape;18436;p89">
                <a:extLst>
                  <a:ext uri="{FF2B5EF4-FFF2-40B4-BE49-F238E27FC236}">
                    <a16:creationId xmlns:a16="http://schemas.microsoft.com/office/drawing/2014/main" id="{189C0AFB-AAA0-E534-3738-356FF743DF45}"/>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 name="Google Shape;18437;p89">
                <a:extLst>
                  <a:ext uri="{FF2B5EF4-FFF2-40B4-BE49-F238E27FC236}">
                    <a16:creationId xmlns:a16="http://schemas.microsoft.com/office/drawing/2014/main" id="{B71F8FE1-6B6E-B5D7-FE07-85FBC251ACBB}"/>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18438;p89">
                <a:extLst>
                  <a:ext uri="{FF2B5EF4-FFF2-40B4-BE49-F238E27FC236}">
                    <a16:creationId xmlns:a16="http://schemas.microsoft.com/office/drawing/2014/main" id="{556E7748-9112-74A5-9C28-36D671155AFD}"/>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18439;p89">
                <a:extLst>
                  <a:ext uri="{FF2B5EF4-FFF2-40B4-BE49-F238E27FC236}">
                    <a16:creationId xmlns:a16="http://schemas.microsoft.com/office/drawing/2014/main" id="{F550A038-C9B2-7173-E547-61D59592118D}"/>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18440;p89">
                <a:extLst>
                  <a:ext uri="{FF2B5EF4-FFF2-40B4-BE49-F238E27FC236}">
                    <a16:creationId xmlns:a16="http://schemas.microsoft.com/office/drawing/2014/main" id="{232D1352-58BF-9B99-5152-7FC7431B4C91}"/>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18441;p89">
                <a:extLst>
                  <a:ext uri="{FF2B5EF4-FFF2-40B4-BE49-F238E27FC236}">
                    <a16:creationId xmlns:a16="http://schemas.microsoft.com/office/drawing/2014/main" id="{21D29349-9DE0-B772-F7F6-C2B69A25A281}"/>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18442;p89">
                <a:extLst>
                  <a:ext uri="{FF2B5EF4-FFF2-40B4-BE49-F238E27FC236}">
                    <a16:creationId xmlns:a16="http://schemas.microsoft.com/office/drawing/2014/main" id="{D3AF506E-BFA2-5502-835D-4C3104569A89}"/>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 name="Google Shape;18443;p89">
                <a:extLst>
                  <a:ext uri="{FF2B5EF4-FFF2-40B4-BE49-F238E27FC236}">
                    <a16:creationId xmlns:a16="http://schemas.microsoft.com/office/drawing/2014/main" id="{2F071A98-18BB-7DD9-46E2-67B87DDDE0AB}"/>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 name="Google Shape;18444;p89">
                <a:extLst>
                  <a:ext uri="{FF2B5EF4-FFF2-40B4-BE49-F238E27FC236}">
                    <a16:creationId xmlns:a16="http://schemas.microsoft.com/office/drawing/2014/main" id="{741B2CC4-ADCC-2FEC-6AE4-7155A0382FFA}"/>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 name="Google Shape;18445;p89">
                <a:extLst>
                  <a:ext uri="{FF2B5EF4-FFF2-40B4-BE49-F238E27FC236}">
                    <a16:creationId xmlns:a16="http://schemas.microsoft.com/office/drawing/2014/main" id="{5041D72F-7CB0-B389-B120-ED00692CEC23}"/>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 name="Google Shape;18446;p89">
                <a:extLst>
                  <a:ext uri="{FF2B5EF4-FFF2-40B4-BE49-F238E27FC236}">
                    <a16:creationId xmlns:a16="http://schemas.microsoft.com/office/drawing/2014/main" id="{C062FCE7-39EC-0E7E-1A81-F45793F3654B}"/>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6" name="Google Shape;18474;p89">
              <a:extLst>
                <a:ext uri="{FF2B5EF4-FFF2-40B4-BE49-F238E27FC236}">
                  <a16:creationId xmlns:a16="http://schemas.microsoft.com/office/drawing/2014/main" id="{FC41E1F6-CF1A-C140-8486-DC0EEC02630F}"/>
                </a:ext>
              </a:extLst>
            </p:cNvPr>
            <p:cNvSpPr/>
            <p:nvPr/>
          </p:nvSpPr>
          <p:spPr>
            <a:xfrm flipV="1">
              <a:off x="4976335" y="4572537"/>
              <a:ext cx="989582" cy="103063"/>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8483;p89">
              <a:extLst>
                <a:ext uri="{FF2B5EF4-FFF2-40B4-BE49-F238E27FC236}">
                  <a16:creationId xmlns:a16="http://schemas.microsoft.com/office/drawing/2014/main" id="{C553679B-0A5F-56DE-8272-117C7E5430FC}"/>
                </a:ext>
              </a:extLst>
            </p:cNvPr>
            <p:cNvSpPr txBox="1"/>
            <p:nvPr/>
          </p:nvSpPr>
          <p:spPr>
            <a:xfrm>
              <a:off x="4967466" y="4668383"/>
              <a:ext cx="989039" cy="3368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tx1"/>
                  </a:solidFill>
                </a:rPr>
                <a:t>Consumer</a:t>
              </a:r>
              <a:endParaRPr sz="1800" b="1">
                <a:solidFill>
                  <a:schemeClr val="tx1"/>
                </a:solidFill>
              </a:endParaRPr>
            </a:p>
          </p:txBody>
        </p:sp>
      </p:grpSp>
      <p:sp>
        <p:nvSpPr>
          <p:cNvPr id="846" name="Google Shape;18484;p89">
            <a:extLst>
              <a:ext uri="{FF2B5EF4-FFF2-40B4-BE49-F238E27FC236}">
                <a16:creationId xmlns:a16="http://schemas.microsoft.com/office/drawing/2014/main" id="{2C1852FB-1D50-C4BE-7C3C-399F3D621DF0}"/>
              </a:ext>
            </a:extLst>
          </p:cNvPr>
          <p:cNvSpPr/>
          <p:nvPr/>
        </p:nvSpPr>
        <p:spPr>
          <a:xfrm>
            <a:off x="2817540" y="220505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8485;p89">
            <a:extLst>
              <a:ext uri="{FF2B5EF4-FFF2-40B4-BE49-F238E27FC236}">
                <a16:creationId xmlns:a16="http://schemas.microsoft.com/office/drawing/2014/main" id="{A28FA4D3-9D90-6C36-4537-2293F3F08BF5}"/>
              </a:ext>
            </a:extLst>
          </p:cNvPr>
          <p:cNvSpPr/>
          <p:nvPr/>
        </p:nvSpPr>
        <p:spPr>
          <a:xfrm>
            <a:off x="4117471" y="220505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8486;p89">
            <a:extLst>
              <a:ext uri="{FF2B5EF4-FFF2-40B4-BE49-F238E27FC236}">
                <a16:creationId xmlns:a16="http://schemas.microsoft.com/office/drawing/2014/main" id="{558D3A97-319B-2BDD-F493-9A6F33BB8F50}"/>
              </a:ext>
            </a:extLst>
          </p:cNvPr>
          <p:cNvSpPr/>
          <p:nvPr/>
        </p:nvSpPr>
        <p:spPr>
          <a:xfrm>
            <a:off x="5417417" y="220505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8487;p89">
            <a:extLst>
              <a:ext uri="{FF2B5EF4-FFF2-40B4-BE49-F238E27FC236}">
                <a16:creationId xmlns:a16="http://schemas.microsoft.com/office/drawing/2014/main" id="{93452309-D43C-6D46-AAC8-508ABC0DD2E5}"/>
              </a:ext>
            </a:extLst>
          </p:cNvPr>
          <p:cNvSpPr/>
          <p:nvPr/>
        </p:nvSpPr>
        <p:spPr>
          <a:xfrm>
            <a:off x="2817523" y="4001397"/>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8488;p89">
            <a:extLst>
              <a:ext uri="{FF2B5EF4-FFF2-40B4-BE49-F238E27FC236}">
                <a16:creationId xmlns:a16="http://schemas.microsoft.com/office/drawing/2014/main" id="{2BBE1ED9-E35E-3814-4DEE-0949C11D63F5}"/>
              </a:ext>
            </a:extLst>
          </p:cNvPr>
          <p:cNvSpPr/>
          <p:nvPr/>
        </p:nvSpPr>
        <p:spPr>
          <a:xfrm>
            <a:off x="4117453" y="4001397"/>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8489;p89">
            <a:extLst>
              <a:ext uri="{FF2B5EF4-FFF2-40B4-BE49-F238E27FC236}">
                <a16:creationId xmlns:a16="http://schemas.microsoft.com/office/drawing/2014/main" id="{C60690BE-935C-8255-B83B-C11C020BBDC3}"/>
              </a:ext>
            </a:extLst>
          </p:cNvPr>
          <p:cNvSpPr/>
          <p:nvPr/>
        </p:nvSpPr>
        <p:spPr>
          <a:xfrm>
            <a:off x="5417399" y="4001397"/>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8490;p89">
            <a:extLst>
              <a:ext uri="{FF2B5EF4-FFF2-40B4-BE49-F238E27FC236}">
                <a16:creationId xmlns:a16="http://schemas.microsoft.com/office/drawing/2014/main" id="{DBFBE4F6-8225-9428-07EE-97B392732E72}"/>
              </a:ext>
            </a:extLst>
          </p:cNvPr>
          <p:cNvSpPr/>
          <p:nvPr/>
        </p:nvSpPr>
        <p:spPr>
          <a:xfrm>
            <a:off x="3945528" y="258333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8491;p89">
            <a:extLst>
              <a:ext uri="{FF2B5EF4-FFF2-40B4-BE49-F238E27FC236}">
                <a16:creationId xmlns:a16="http://schemas.microsoft.com/office/drawing/2014/main" id="{95D5AE37-1E76-8904-35C0-0AB6AE3BB3B0}"/>
              </a:ext>
            </a:extLst>
          </p:cNvPr>
          <p:cNvSpPr/>
          <p:nvPr/>
        </p:nvSpPr>
        <p:spPr>
          <a:xfrm>
            <a:off x="4120410" y="258333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8492;p89">
            <a:extLst>
              <a:ext uri="{FF2B5EF4-FFF2-40B4-BE49-F238E27FC236}">
                <a16:creationId xmlns:a16="http://schemas.microsoft.com/office/drawing/2014/main" id="{9B8F081F-CD12-A768-7639-AFBE81184BED}"/>
              </a:ext>
            </a:extLst>
          </p:cNvPr>
          <p:cNvSpPr/>
          <p:nvPr/>
        </p:nvSpPr>
        <p:spPr>
          <a:xfrm>
            <a:off x="4295293" y="2583333"/>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8493;p89">
            <a:extLst>
              <a:ext uri="{FF2B5EF4-FFF2-40B4-BE49-F238E27FC236}">
                <a16:creationId xmlns:a16="http://schemas.microsoft.com/office/drawing/2014/main" id="{C564842B-9629-EE62-FCB5-237F42708585}"/>
              </a:ext>
            </a:extLst>
          </p:cNvPr>
          <p:cNvSpPr/>
          <p:nvPr/>
        </p:nvSpPr>
        <p:spPr>
          <a:xfrm>
            <a:off x="3945528" y="3620501"/>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8494;p89">
            <a:extLst>
              <a:ext uri="{FF2B5EF4-FFF2-40B4-BE49-F238E27FC236}">
                <a16:creationId xmlns:a16="http://schemas.microsoft.com/office/drawing/2014/main" id="{FEE96A18-BD51-E555-816D-A7AD20C4A9BF}"/>
              </a:ext>
            </a:extLst>
          </p:cNvPr>
          <p:cNvSpPr/>
          <p:nvPr/>
        </p:nvSpPr>
        <p:spPr>
          <a:xfrm>
            <a:off x="4120410" y="3620501"/>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8495;p89">
            <a:extLst>
              <a:ext uri="{FF2B5EF4-FFF2-40B4-BE49-F238E27FC236}">
                <a16:creationId xmlns:a16="http://schemas.microsoft.com/office/drawing/2014/main" id="{94F9B73C-E2D1-3CA2-8F62-5422BE279ABF}"/>
              </a:ext>
            </a:extLst>
          </p:cNvPr>
          <p:cNvSpPr/>
          <p:nvPr/>
        </p:nvSpPr>
        <p:spPr>
          <a:xfrm>
            <a:off x="4295293" y="3620501"/>
            <a:ext cx="87268" cy="90948"/>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18496;p89">
            <a:extLst>
              <a:ext uri="{FF2B5EF4-FFF2-40B4-BE49-F238E27FC236}">
                <a16:creationId xmlns:a16="http://schemas.microsoft.com/office/drawing/2014/main" id="{F5B3FC46-7B95-044A-23AD-1FBCA01B22CE}"/>
              </a:ext>
            </a:extLst>
          </p:cNvPr>
          <p:cNvCxnSpPr>
            <a:stCxn id="846" idx="4"/>
            <a:endCxn id="852" idx="0"/>
          </p:cNvCxnSpPr>
          <p:nvPr/>
        </p:nvCxnSpPr>
        <p:spPr>
          <a:xfrm rot="16200000" flipH="1">
            <a:off x="3281459" y="1875717"/>
            <a:ext cx="287362" cy="112793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59" name="Google Shape;18497;p89">
            <a:extLst>
              <a:ext uri="{FF2B5EF4-FFF2-40B4-BE49-F238E27FC236}">
                <a16:creationId xmlns:a16="http://schemas.microsoft.com/office/drawing/2014/main" id="{899F0689-87CA-91F9-5897-AAAED87FFC31}"/>
              </a:ext>
            </a:extLst>
          </p:cNvPr>
          <p:cNvCxnSpPr>
            <a:stCxn id="848" idx="4"/>
            <a:endCxn id="854" idx="0"/>
          </p:cNvCxnSpPr>
          <p:nvPr/>
        </p:nvCxnSpPr>
        <p:spPr>
          <a:xfrm rot="5400000">
            <a:off x="4756273" y="1878585"/>
            <a:ext cx="287362" cy="1122194"/>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0" name="Google Shape;18498;p89">
            <a:extLst>
              <a:ext uri="{FF2B5EF4-FFF2-40B4-BE49-F238E27FC236}">
                <a16:creationId xmlns:a16="http://schemas.microsoft.com/office/drawing/2014/main" id="{7532FCFA-C226-F92F-1465-B655270B984B}"/>
              </a:ext>
            </a:extLst>
          </p:cNvPr>
          <p:cNvCxnSpPr>
            <a:stCxn id="847" idx="4"/>
            <a:endCxn id="853" idx="0"/>
          </p:cNvCxnSpPr>
          <p:nvPr/>
        </p:nvCxnSpPr>
        <p:spPr>
          <a:xfrm rot="16200000" flipH="1">
            <a:off x="4018858" y="2438248"/>
            <a:ext cx="287362" cy="2868"/>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1" name="Google Shape;18499;p89">
            <a:extLst>
              <a:ext uri="{FF2B5EF4-FFF2-40B4-BE49-F238E27FC236}">
                <a16:creationId xmlns:a16="http://schemas.microsoft.com/office/drawing/2014/main" id="{8D0DB21F-4CC5-9D54-09F1-60028C8EB30B}"/>
              </a:ext>
            </a:extLst>
          </p:cNvPr>
          <p:cNvCxnSpPr>
            <a:stCxn id="849" idx="0"/>
            <a:endCxn id="855" idx="4"/>
          </p:cNvCxnSpPr>
          <p:nvPr/>
        </p:nvCxnSpPr>
        <p:spPr>
          <a:xfrm rot="16200000">
            <a:off x="3280160" y="3292471"/>
            <a:ext cx="289924" cy="112793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2" name="Google Shape;18500;p89">
            <a:extLst>
              <a:ext uri="{FF2B5EF4-FFF2-40B4-BE49-F238E27FC236}">
                <a16:creationId xmlns:a16="http://schemas.microsoft.com/office/drawing/2014/main" id="{4B908528-B401-89DA-BBAE-29F08C756CAA}"/>
              </a:ext>
            </a:extLst>
          </p:cNvPr>
          <p:cNvCxnSpPr>
            <a:stCxn id="851" idx="0"/>
            <a:endCxn id="857" idx="4"/>
          </p:cNvCxnSpPr>
          <p:nvPr/>
        </p:nvCxnSpPr>
        <p:spPr>
          <a:xfrm rot="5400000" flipH="1">
            <a:off x="4754975" y="3295339"/>
            <a:ext cx="289924" cy="1122194"/>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3" name="Google Shape;18501;p89">
            <a:extLst>
              <a:ext uri="{FF2B5EF4-FFF2-40B4-BE49-F238E27FC236}">
                <a16:creationId xmlns:a16="http://schemas.microsoft.com/office/drawing/2014/main" id="{200223F8-B6BE-0E85-BCF9-524A77F557C8}"/>
              </a:ext>
            </a:extLst>
          </p:cNvPr>
          <p:cNvCxnSpPr>
            <a:stCxn id="850" idx="0"/>
            <a:endCxn id="856" idx="4"/>
          </p:cNvCxnSpPr>
          <p:nvPr/>
        </p:nvCxnSpPr>
        <p:spPr>
          <a:xfrm rot="16200000">
            <a:off x="4017559" y="3855002"/>
            <a:ext cx="289924" cy="2868"/>
          </a:xfrm>
          <a:prstGeom prst="curvedConnector3">
            <a:avLst>
              <a:gd name="adj1" fmla="val 50004"/>
            </a:avLst>
          </a:prstGeom>
          <a:noFill/>
          <a:ln w="19050" cap="flat" cmpd="sng">
            <a:solidFill>
              <a:srgbClr val="5F7D95"/>
            </a:solidFill>
            <a:prstDash val="solid"/>
            <a:round/>
            <a:headEnd type="none" w="med" len="med"/>
            <a:tailEnd type="none" w="med" len="med"/>
          </a:ln>
        </p:spPr>
      </p:cxnSp>
      <p:grpSp>
        <p:nvGrpSpPr>
          <p:cNvPr id="950" name="Group 949">
            <a:extLst>
              <a:ext uri="{FF2B5EF4-FFF2-40B4-BE49-F238E27FC236}">
                <a16:creationId xmlns:a16="http://schemas.microsoft.com/office/drawing/2014/main" id="{BF1E83B5-A48F-9089-AE9E-D8054BC68453}"/>
              </a:ext>
            </a:extLst>
          </p:cNvPr>
          <p:cNvGrpSpPr/>
          <p:nvPr/>
        </p:nvGrpSpPr>
        <p:grpSpPr>
          <a:xfrm>
            <a:off x="2331786" y="4092569"/>
            <a:ext cx="1064360" cy="912706"/>
            <a:chOff x="679084" y="2822471"/>
            <a:chExt cx="1396902" cy="1197867"/>
          </a:xfrm>
        </p:grpSpPr>
        <p:sp>
          <p:nvSpPr>
            <p:cNvPr id="951" name="Google Shape;18455;p89">
              <a:extLst>
                <a:ext uri="{FF2B5EF4-FFF2-40B4-BE49-F238E27FC236}">
                  <a16:creationId xmlns:a16="http://schemas.microsoft.com/office/drawing/2014/main" id="{7EC28522-D0A3-1C19-70C5-49263C308177}"/>
                </a:ext>
              </a:extLst>
            </p:cNvPr>
            <p:cNvSpPr/>
            <p:nvPr/>
          </p:nvSpPr>
          <p:spPr>
            <a:xfrm>
              <a:off x="679084" y="2822471"/>
              <a:ext cx="1396901" cy="1197867"/>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18456;p89">
              <a:extLst>
                <a:ext uri="{FF2B5EF4-FFF2-40B4-BE49-F238E27FC236}">
                  <a16:creationId xmlns:a16="http://schemas.microsoft.com/office/drawing/2014/main" id="{86BB4EF5-DADE-7F26-4B1F-456CD715C77E}"/>
                </a:ext>
              </a:extLst>
            </p:cNvPr>
            <p:cNvGrpSpPr/>
            <p:nvPr/>
          </p:nvGrpSpPr>
          <p:grpSpPr>
            <a:xfrm>
              <a:off x="1114375" y="2831777"/>
              <a:ext cx="526320" cy="486094"/>
              <a:chOff x="2685825" y="840375"/>
              <a:chExt cx="481900" cy="481825"/>
            </a:xfrm>
          </p:grpSpPr>
          <p:sp>
            <p:nvSpPr>
              <p:cNvPr id="955" name="Google Shape;18457;p89">
                <a:extLst>
                  <a:ext uri="{FF2B5EF4-FFF2-40B4-BE49-F238E27FC236}">
                    <a16:creationId xmlns:a16="http://schemas.microsoft.com/office/drawing/2014/main" id="{DD15CDBA-9A0F-AE8E-B6F2-E61711202410}"/>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18458;p89">
                <a:extLst>
                  <a:ext uri="{FF2B5EF4-FFF2-40B4-BE49-F238E27FC236}">
                    <a16:creationId xmlns:a16="http://schemas.microsoft.com/office/drawing/2014/main" id="{A462CF4C-B3D2-91FC-3D61-6BA33D230464}"/>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3" name="Google Shape;18471;p89">
              <a:extLst>
                <a:ext uri="{FF2B5EF4-FFF2-40B4-BE49-F238E27FC236}">
                  <a16:creationId xmlns:a16="http://schemas.microsoft.com/office/drawing/2014/main" id="{9E28340D-7D18-3534-5B92-ACA985EB7771}"/>
                </a:ext>
              </a:extLst>
            </p:cNvPr>
            <p:cNvSpPr/>
            <p:nvPr/>
          </p:nvSpPr>
          <p:spPr>
            <a:xfrm>
              <a:off x="679611" y="3415511"/>
              <a:ext cx="1396375" cy="90842"/>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18478;p89">
              <a:extLst>
                <a:ext uri="{FF2B5EF4-FFF2-40B4-BE49-F238E27FC236}">
                  <a16:creationId xmlns:a16="http://schemas.microsoft.com/office/drawing/2014/main" id="{49467704-AD52-8AEA-B5BC-F7009895E789}"/>
                </a:ext>
              </a:extLst>
            </p:cNvPr>
            <p:cNvSpPr txBox="1"/>
            <p:nvPr/>
          </p:nvSpPr>
          <p:spPr>
            <a:xfrm>
              <a:off x="706680" y="3559637"/>
              <a:ext cx="1327427" cy="3202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Type1 Seller</a:t>
              </a:r>
              <a:endParaRPr sz="1600" b="1">
                <a:solidFill>
                  <a:schemeClr val="tx1"/>
                </a:solidFill>
              </a:endParaRPr>
            </a:p>
          </p:txBody>
        </p:sp>
      </p:grpSp>
      <p:grpSp>
        <p:nvGrpSpPr>
          <p:cNvPr id="957" name="Group 956">
            <a:extLst>
              <a:ext uri="{FF2B5EF4-FFF2-40B4-BE49-F238E27FC236}">
                <a16:creationId xmlns:a16="http://schemas.microsoft.com/office/drawing/2014/main" id="{1721A3B8-62CF-1A2E-A60B-FF2FAA8A1DC8}"/>
              </a:ext>
            </a:extLst>
          </p:cNvPr>
          <p:cNvGrpSpPr/>
          <p:nvPr/>
        </p:nvGrpSpPr>
        <p:grpSpPr>
          <a:xfrm>
            <a:off x="3573724" y="4090769"/>
            <a:ext cx="1055096" cy="947932"/>
            <a:chOff x="404912" y="2316619"/>
            <a:chExt cx="1420957" cy="1197867"/>
          </a:xfrm>
        </p:grpSpPr>
        <p:sp>
          <p:nvSpPr>
            <p:cNvPr id="958" name="Google Shape;18459;p89">
              <a:extLst>
                <a:ext uri="{FF2B5EF4-FFF2-40B4-BE49-F238E27FC236}">
                  <a16:creationId xmlns:a16="http://schemas.microsoft.com/office/drawing/2014/main" id="{58251A87-AE57-32AD-89D1-6BD1AC222A9D}"/>
                </a:ext>
              </a:extLst>
            </p:cNvPr>
            <p:cNvSpPr/>
            <p:nvPr/>
          </p:nvSpPr>
          <p:spPr>
            <a:xfrm>
              <a:off x="404912" y="2316619"/>
              <a:ext cx="1415635" cy="1197867"/>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18460;p89">
              <a:extLst>
                <a:ext uri="{FF2B5EF4-FFF2-40B4-BE49-F238E27FC236}">
                  <a16:creationId xmlns:a16="http://schemas.microsoft.com/office/drawing/2014/main" id="{A61B5532-BAAE-0320-50CE-2CF5451ACFDC}"/>
                </a:ext>
              </a:extLst>
            </p:cNvPr>
            <p:cNvGrpSpPr/>
            <p:nvPr/>
          </p:nvGrpSpPr>
          <p:grpSpPr>
            <a:xfrm>
              <a:off x="925946" y="2348052"/>
              <a:ext cx="398496" cy="402901"/>
              <a:chOff x="3270675" y="841800"/>
              <a:chExt cx="497700" cy="482725"/>
            </a:xfrm>
          </p:grpSpPr>
          <p:sp>
            <p:nvSpPr>
              <p:cNvPr id="962" name="Google Shape;18461;p89">
                <a:extLst>
                  <a:ext uri="{FF2B5EF4-FFF2-40B4-BE49-F238E27FC236}">
                    <a16:creationId xmlns:a16="http://schemas.microsoft.com/office/drawing/2014/main" id="{6662CBD1-A371-7017-0CB0-3A27DD32329F}"/>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 name="Google Shape;18462;p89">
                <a:extLst>
                  <a:ext uri="{FF2B5EF4-FFF2-40B4-BE49-F238E27FC236}">
                    <a16:creationId xmlns:a16="http://schemas.microsoft.com/office/drawing/2014/main" id="{E3D7D740-895D-A959-3552-AC4C9F3992AF}"/>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 name="Google Shape;18463;p89">
                <a:extLst>
                  <a:ext uri="{FF2B5EF4-FFF2-40B4-BE49-F238E27FC236}">
                    <a16:creationId xmlns:a16="http://schemas.microsoft.com/office/drawing/2014/main" id="{356EE578-BEF5-54FF-DDE7-43DE6B1BCA17}"/>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0" name="Google Shape;18472;p89">
              <a:extLst>
                <a:ext uri="{FF2B5EF4-FFF2-40B4-BE49-F238E27FC236}">
                  <a16:creationId xmlns:a16="http://schemas.microsoft.com/office/drawing/2014/main" id="{084FB892-8B2B-4A37-6533-17BAE49C588F}"/>
                </a:ext>
              </a:extLst>
            </p:cNvPr>
            <p:cNvSpPr/>
            <p:nvPr/>
          </p:nvSpPr>
          <p:spPr>
            <a:xfrm>
              <a:off x="437196" y="2824023"/>
              <a:ext cx="1388673" cy="107410"/>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8479;p89">
              <a:extLst>
                <a:ext uri="{FF2B5EF4-FFF2-40B4-BE49-F238E27FC236}">
                  <a16:creationId xmlns:a16="http://schemas.microsoft.com/office/drawing/2014/main" id="{8865CE9F-0AF5-A9F2-8B8A-F5253ACA78C2}"/>
                </a:ext>
              </a:extLst>
            </p:cNvPr>
            <p:cNvSpPr txBox="1"/>
            <p:nvPr/>
          </p:nvSpPr>
          <p:spPr>
            <a:xfrm>
              <a:off x="481070" y="2972382"/>
              <a:ext cx="1257928" cy="4284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Type2 Seller</a:t>
              </a:r>
              <a:endParaRPr sz="1600" b="1">
                <a:solidFill>
                  <a:schemeClr val="tx1"/>
                </a:solidFill>
              </a:endParaRPr>
            </a:p>
          </p:txBody>
        </p:sp>
      </p:grpSp>
      <p:grpSp>
        <p:nvGrpSpPr>
          <p:cNvPr id="965" name="Group 964">
            <a:extLst>
              <a:ext uri="{FF2B5EF4-FFF2-40B4-BE49-F238E27FC236}">
                <a16:creationId xmlns:a16="http://schemas.microsoft.com/office/drawing/2014/main" id="{B1B3CD8B-F5E4-E5E6-BC88-D0FCFB1D7705}"/>
              </a:ext>
            </a:extLst>
          </p:cNvPr>
          <p:cNvGrpSpPr/>
          <p:nvPr/>
        </p:nvGrpSpPr>
        <p:grpSpPr>
          <a:xfrm>
            <a:off x="4795802" y="4099660"/>
            <a:ext cx="1051144" cy="885548"/>
            <a:chOff x="4966647" y="1304182"/>
            <a:chExt cx="991204" cy="836887"/>
          </a:xfrm>
        </p:grpSpPr>
        <p:sp>
          <p:nvSpPr>
            <p:cNvPr id="966" name="Google Shape;18464;p89">
              <a:extLst>
                <a:ext uri="{FF2B5EF4-FFF2-40B4-BE49-F238E27FC236}">
                  <a16:creationId xmlns:a16="http://schemas.microsoft.com/office/drawing/2014/main" id="{F989DEED-9E47-C275-F8D6-C7C3C3A56A89}"/>
                </a:ext>
              </a:extLst>
            </p:cNvPr>
            <p:cNvSpPr/>
            <p:nvPr/>
          </p:nvSpPr>
          <p:spPr>
            <a:xfrm>
              <a:off x="4967458" y="1304182"/>
              <a:ext cx="989582" cy="836887"/>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18465;p89">
              <a:extLst>
                <a:ext uri="{FF2B5EF4-FFF2-40B4-BE49-F238E27FC236}">
                  <a16:creationId xmlns:a16="http://schemas.microsoft.com/office/drawing/2014/main" id="{2D62E99E-1503-B46C-20B2-55594C528B15}"/>
                </a:ext>
              </a:extLst>
            </p:cNvPr>
            <p:cNvGrpSpPr/>
            <p:nvPr/>
          </p:nvGrpSpPr>
          <p:grpSpPr>
            <a:xfrm>
              <a:off x="5330658" y="1391553"/>
              <a:ext cx="269529" cy="280963"/>
              <a:chOff x="3271200" y="1435075"/>
              <a:chExt cx="481825" cy="481825"/>
            </a:xfrm>
          </p:grpSpPr>
          <p:sp>
            <p:nvSpPr>
              <p:cNvPr id="970" name="Google Shape;18466;p89">
                <a:extLst>
                  <a:ext uri="{FF2B5EF4-FFF2-40B4-BE49-F238E27FC236}">
                    <a16:creationId xmlns:a16="http://schemas.microsoft.com/office/drawing/2014/main" id="{D4F83C34-6377-BEE4-F8C5-B0DCF6BE56B1}"/>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 name="Google Shape;18467;p89">
                <a:extLst>
                  <a:ext uri="{FF2B5EF4-FFF2-40B4-BE49-F238E27FC236}">
                    <a16:creationId xmlns:a16="http://schemas.microsoft.com/office/drawing/2014/main" id="{6F64F741-6818-5D6F-864D-4570A7585FD1}"/>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8" name="Google Shape;18473;p89">
              <a:extLst>
                <a:ext uri="{FF2B5EF4-FFF2-40B4-BE49-F238E27FC236}">
                  <a16:creationId xmlns:a16="http://schemas.microsoft.com/office/drawing/2014/main" id="{630D23E1-A91C-1CB2-FB29-81D2B142C59C}"/>
                </a:ext>
              </a:extLst>
            </p:cNvPr>
            <p:cNvSpPr/>
            <p:nvPr/>
          </p:nvSpPr>
          <p:spPr>
            <a:xfrm flipV="1">
              <a:off x="4996935" y="1725427"/>
              <a:ext cx="959179" cy="76086"/>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18480;p89">
              <a:extLst>
                <a:ext uri="{FF2B5EF4-FFF2-40B4-BE49-F238E27FC236}">
                  <a16:creationId xmlns:a16="http://schemas.microsoft.com/office/drawing/2014/main" id="{7E97426D-3D50-C447-AD56-CF9D1BC6C443}"/>
                </a:ext>
              </a:extLst>
            </p:cNvPr>
            <p:cNvSpPr txBox="1"/>
            <p:nvPr/>
          </p:nvSpPr>
          <p:spPr>
            <a:xfrm>
              <a:off x="4966647" y="1782075"/>
              <a:ext cx="991204" cy="337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tx1"/>
                  </a:solidFill>
                </a:rPr>
                <a:t>Type3 Seller</a:t>
              </a:r>
              <a:endParaRPr sz="1600" b="1">
                <a:solidFill>
                  <a:schemeClr val="tx1"/>
                </a:solidFill>
              </a:endParaRPr>
            </a:p>
          </p:txBody>
        </p:sp>
      </p:grpSp>
      <p:cxnSp>
        <p:nvCxnSpPr>
          <p:cNvPr id="974" name="Google Shape;18500;p89">
            <a:extLst>
              <a:ext uri="{FF2B5EF4-FFF2-40B4-BE49-F238E27FC236}">
                <a16:creationId xmlns:a16="http://schemas.microsoft.com/office/drawing/2014/main" id="{A4CA2F84-AB53-3D0C-44BF-78608DCF3136}"/>
              </a:ext>
            </a:extLst>
          </p:cNvPr>
          <p:cNvCxnSpPr>
            <a:cxnSpLocks/>
          </p:cNvCxnSpPr>
          <p:nvPr/>
        </p:nvCxnSpPr>
        <p:spPr>
          <a:xfrm rot="10800000">
            <a:off x="5456548" y="3098148"/>
            <a:ext cx="1291361" cy="793096"/>
          </a:xfrm>
          <a:prstGeom prst="curvedConnector3">
            <a:avLst>
              <a:gd name="adj1" fmla="val 50000"/>
            </a:avLst>
          </a:prstGeom>
          <a:noFill/>
          <a:ln w="19050" cap="flat" cmpd="sng">
            <a:solidFill>
              <a:srgbClr val="5F7D95"/>
            </a:solidFill>
            <a:prstDash val="solid"/>
            <a:round/>
            <a:headEnd type="none" w="med" len="med"/>
            <a:tailEnd type="none" w="med" len="med"/>
          </a:ln>
        </p:spPr>
      </p:cxnSp>
      <p:grpSp>
        <p:nvGrpSpPr>
          <p:cNvPr id="2" name="Group 1">
            <a:extLst>
              <a:ext uri="{FF2B5EF4-FFF2-40B4-BE49-F238E27FC236}">
                <a16:creationId xmlns:a16="http://schemas.microsoft.com/office/drawing/2014/main" id="{101069A6-DBF3-268B-8A5E-858C44CACF32}"/>
              </a:ext>
            </a:extLst>
          </p:cNvPr>
          <p:cNvGrpSpPr/>
          <p:nvPr/>
        </p:nvGrpSpPr>
        <p:grpSpPr>
          <a:xfrm>
            <a:off x="161407" y="2394386"/>
            <a:ext cx="1407040" cy="1203468"/>
            <a:chOff x="4967458" y="4151274"/>
            <a:chExt cx="998459" cy="854001"/>
          </a:xfrm>
        </p:grpSpPr>
        <p:sp>
          <p:nvSpPr>
            <p:cNvPr id="3" name="Google Shape;18425;p89">
              <a:extLst>
                <a:ext uri="{FF2B5EF4-FFF2-40B4-BE49-F238E27FC236}">
                  <a16:creationId xmlns:a16="http://schemas.microsoft.com/office/drawing/2014/main" id="{280F78A1-DC80-8931-BBFA-45429073DC95}"/>
                </a:ext>
              </a:extLst>
            </p:cNvPr>
            <p:cNvSpPr/>
            <p:nvPr/>
          </p:nvSpPr>
          <p:spPr>
            <a:xfrm>
              <a:off x="4967458" y="4151274"/>
              <a:ext cx="989582" cy="836909"/>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427;p89">
              <a:extLst>
                <a:ext uri="{FF2B5EF4-FFF2-40B4-BE49-F238E27FC236}">
                  <a16:creationId xmlns:a16="http://schemas.microsoft.com/office/drawing/2014/main" id="{6BB89CDE-6F3D-DD15-6F0B-6D3A7E9FFB9D}"/>
                </a:ext>
              </a:extLst>
            </p:cNvPr>
            <p:cNvGrpSpPr/>
            <p:nvPr/>
          </p:nvGrpSpPr>
          <p:grpSpPr>
            <a:xfrm>
              <a:off x="5330660" y="4231350"/>
              <a:ext cx="269529" cy="280963"/>
              <a:chOff x="4456875" y="1435075"/>
              <a:chExt cx="481825" cy="481825"/>
            </a:xfrm>
          </p:grpSpPr>
          <p:sp>
            <p:nvSpPr>
              <p:cNvPr id="7" name="Google Shape;18428;p89">
                <a:extLst>
                  <a:ext uri="{FF2B5EF4-FFF2-40B4-BE49-F238E27FC236}">
                    <a16:creationId xmlns:a16="http://schemas.microsoft.com/office/drawing/2014/main" id="{9FA1C908-CC05-97E5-5C97-E2309103F7D4}"/>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8429;p89">
                <a:extLst>
                  <a:ext uri="{FF2B5EF4-FFF2-40B4-BE49-F238E27FC236}">
                    <a16:creationId xmlns:a16="http://schemas.microsoft.com/office/drawing/2014/main" id="{D2930C07-E482-09A0-D520-A81CCCF46458}"/>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8430;p89">
                <a:extLst>
                  <a:ext uri="{FF2B5EF4-FFF2-40B4-BE49-F238E27FC236}">
                    <a16:creationId xmlns:a16="http://schemas.microsoft.com/office/drawing/2014/main" id="{AAFAAB7E-0CB2-1A70-F66A-05E164A907E8}"/>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8431;p89">
                <a:extLst>
                  <a:ext uri="{FF2B5EF4-FFF2-40B4-BE49-F238E27FC236}">
                    <a16:creationId xmlns:a16="http://schemas.microsoft.com/office/drawing/2014/main" id="{AB8C05B8-194D-CF2D-8857-6CF568234CAF}"/>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8432;p89">
                <a:extLst>
                  <a:ext uri="{FF2B5EF4-FFF2-40B4-BE49-F238E27FC236}">
                    <a16:creationId xmlns:a16="http://schemas.microsoft.com/office/drawing/2014/main" id="{BE4B40CD-F1FA-F1F9-9167-969429C8B175}"/>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8433;p89">
                <a:extLst>
                  <a:ext uri="{FF2B5EF4-FFF2-40B4-BE49-F238E27FC236}">
                    <a16:creationId xmlns:a16="http://schemas.microsoft.com/office/drawing/2014/main" id="{EA71EDEA-8340-1760-6468-CB7276F1724E}"/>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8434;p89">
                <a:extLst>
                  <a:ext uri="{FF2B5EF4-FFF2-40B4-BE49-F238E27FC236}">
                    <a16:creationId xmlns:a16="http://schemas.microsoft.com/office/drawing/2014/main" id="{07AC7172-13F2-78A1-4C7F-362E34A6F10E}"/>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8435;p89">
                <a:extLst>
                  <a:ext uri="{FF2B5EF4-FFF2-40B4-BE49-F238E27FC236}">
                    <a16:creationId xmlns:a16="http://schemas.microsoft.com/office/drawing/2014/main" id="{CF079A00-D517-71F7-3509-6083FD5112B5}"/>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8436;p89">
                <a:extLst>
                  <a:ext uri="{FF2B5EF4-FFF2-40B4-BE49-F238E27FC236}">
                    <a16:creationId xmlns:a16="http://schemas.microsoft.com/office/drawing/2014/main" id="{137A5D38-F4FB-D781-425A-99E0F05C1E9E}"/>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8437;p89">
                <a:extLst>
                  <a:ext uri="{FF2B5EF4-FFF2-40B4-BE49-F238E27FC236}">
                    <a16:creationId xmlns:a16="http://schemas.microsoft.com/office/drawing/2014/main" id="{39948419-0200-D49C-D6C1-72B37F87B375}"/>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18438;p89">
                <a:extLst>
                  <a:ext uri="{FF2B5EF4-FFF2-40B4-BE49-F238E27FC236}">
                    <a16:creationId xmlns:a16="http://schemas.microsoft.com/office/drawing/2014/main" id="{805F4E39-AF08-CC57-B1E7-BD1110E9DE5C}"/>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8439;p89">
                <a:extLst>
                  <a:ext uri="{FF2B5EF4-FFF2-40B4-BE49-F238E27FC236}">
                    <a16:creationId xmlns:a16="http://schemas.microsoft.com/office/drawing/2014/main" id="{543952EF-1E2D-6962-E4CC-4721376BFC16}"/>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8440;p89">
                <a:extLst>
                  <a:ext uri="{FF2B5EF4-FFF2-40B4-BE49-F238E27FC236}">
                    <a16:creationId xmlns:a16="http://schemas.microsoft.com/office/drawing/2014/main" id="{EBB63E1A-5F02-E096-0693-3FA77F1C6D8D}"/>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8441;p89">
                <a:extLst>
                  <a:ext uri="{FF2B5EF4-FFF2-40B4-BE49-F238E27FC236}">
                    <a16:creationId xmlns:a16="http://schemas.microsoft.com/office/drawing/2014/main" id="{C816F0C6-6D11-6E28-0781-2D7B199B1C03}"/>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8442;p89">
                <a:extLst>
                  <a:ext uri="{FF2B5EF4-FFF2-40B4-BE49-F238E27FC236}">
                    <a16:creationId xmlns:a16="http://schemas.microsoft.com/office/drawing/2014/main" id="{F33C3519-8995-DD60-6275-E6382F589E7A}"/>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8443;p89">
                <a:extLst>
                  <a:ext uri="{FF2B5EF4-FFF2-40B4-BE49-F238E27FC236}">
                    <a16:creationId xmlns:a16="http://schemas.microsoft.com/office/drawing/2014/main" id="{469E5EBB-BD5B-8AA1-CD82-B4CB617C1FAC}"/>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8444;p89">
                <a:extLst>
                  <a:ext uri="{FF2B5EF4-FFF2-40B4-BE49-F238E27FC236}">
                    <a16:creationId xmlns:a16="http://schemas.microsoft.com/office/drawing/2014/main" id="{0CCD3C31-6B50-0769-6C88-D19424CA116B}"/>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8445;p89">
                <a:extLst>
                  <a:ext uri="{FF2B5EF4-FFF2-40B4-BE49-F238E27FC236}">
                    <a16:creationId xmlns:a16="http://schemas.microsoft.com/office/drawing/2014/main" id="{44A89776-AC81-48E3-D52E-776AC3B0D048}"/>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8446;p89">
                <a:extLst>
                  <a:ext uri="{FF2B5EF4-FFF2-40B4-BE49-F238E27FC236}">
                    <a16:creationId xmlns:a16="http://schemas.microsoft.com/office/drawing/2014/main" id="{EAF627A7-2E7F-B9B5-02B7-0E8A94785B27}"/>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 name="Google Shape;18474;p89">
              <a:extLst>
                <a:ext uri="{FF2B5EF4-FFF2-40B4-BE49-F238E27FC236}">
                  <a16:creationId xmlns:a16="http://schemas.microsoft.com/office/drawing/2014/main" id="{DB8E13FD-505A-265F-2EE2-7AD0D04AEC1B}"/>
                </a:ext>
              </a:extLst>
            </p:cNvPr>
            <p:cNvSpPr/>
            <p:nvPr/>
          </p:nvSpPr>
          <p:spPr>
            <a:xfrm flipV="1">
              <a:off x="4976335" y="4572537"/>
              <a:ext cx="989582" cy="103063"/>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83;p89">
              <a:extLst>
                <a:ext uri="{FF2B5EF4-FFF2-40B4-BE49-F238E27FC236}">
                  <a16:creationId xmlns:a16="http://schemas.microsoft.com/office/drawing/2014/main" id="{03F8B91F-7B9D-0017-137A-59C3147179DC}"/>
                </a:ext>
              </a:extLst>
            </p:cNvPr>
            <p:cNvSpPr txBox="1"/>
            <p:nvPr/>
          </p:nvSpPr>
          <p:spPr>
            <a:xfrm>
              <a:off x="4967466" y="4668383"/>
              <a:ext cx="989039" cy="3368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tx1"/>
                  </a:solidFill>
                </a:rPr>
                <a:t>Investor</a:t>
              </a:r>
              <a:endParaRPr sz="1800" b="1">
                <a:solidFill>
                  <a:schemeClr val="tx1"/>
                </a:solidFill>
              </a:endParaRPr>
            </a:p>
          </p:txBody>
        </p:sp>
      </p:grpSp>
      <p:cxnSp>
        <p:nvCxnSpPr>
          <p:cNvPr id="30" name="Connector: Curved 29">
            <a:extLst>
              <a:ext uri="{FF2B5EF4-FFF2-40B4-BE49-F238E27FC236}">
                <a16:creationId xmlns:a16="http://schemas.microsoft.com/office/drawing/2014/main" id="{D046CF3A-ADD0-9A20-06C2-8FC3B1CF37C2}"/>
              </a:ext>
            </a:extLst>
          </p:cNvPr>
          <p:cNvCxnSpPr>
            <a:cxnSpLocks/>
            <a:stCxn id="6" idx="3"/>
          </p:cNvCxnSpPr>
          <p:nvPr/>
        </p:nvCxnSpPr>
        <p:spPr>
          <a:xfrm flipV="1">
            <a:off x="1555183" y="3236641"/>
            <a:ext cx="1304633" cy="123837"/>
          </a:xfrm>
          <a:prstGeom prst="curved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49D41A8-F7D7-E755-7038-86ACFC9A67D0}"/>
              </a:ext>
            </a:extLst>
          </p:cNvPr>
          <p:cNvSpPr/>
          <p:nvPr/>
        </p:nvSpPr>
        <p:spPr>
          <a:xfrm>
            <a:off x="8612884" y="4802883"/>
            <a:ext cx="528367" cy="345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cs typeface="Arial"/>
              </a:rPr>
              <a:t>09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2873</TotalTime>
  <Words>1990</Words>
  <Application>Microsoft Office PowerPoint</Application>
  <PresentationFormat>On-screen Show (16:9)</PresentationFormat>
  <Paragraphs>295</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TOWN HALL BUSINESS PLAN</vt:lpstr>
      <vt:lpstr>  Amar Dokan-The Business Media Platform</vt:lpstr>
      <vt:lpstr>PowerPoint Presentation</vt:lpstr>
      <vt:lpstr>Problem</vt:lpstr>
      <vt:lpstr>Case Study</vt:lpstr>
      <vt:lpstr>Reasons for this colossal failure </vt:lpstr>
      <vt:lpstr>Solution</vt:lpstr>
      <vt:lpstr>Introduction</vt:lpstr>
      <vt:lpstr>Types of Seller</vt:lpstr>
      <vt:lpstr>How it will work??</vt:lpstr>
      <vt:lpstr>Fields</vt:lpstr>
      <vt:lpstr>Methodology</vt:lpstr>
      <vt:lpstr>Services</vt:lpstr>
      <vt:lpstr>Uniqueness's</vt:lpstr>
      <vt:lpstr>Target Users</vt:lpstr>
      <vt:lpstr>Market Size</vt:lpstr>
      <vt:lpstr>Estimated Time Frame</vt:lpstr>
      <vt:lpstr>Costing</vt:lpstr>
      <vt:lpstr>Revenue Stream</vt:lpstr>
      <vt:lpstr>Revenue Source</vt:lpstr>
      <vt:lpstr>pppp</vt:lpstr>
      <vt:lpstr>Challenges </vt:lpstr>
      <vt:lpstr>Proof Of Concept</vt:lpstr>
      <vt:lpstr>References </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Amar Dokan- আমার দোকান</dc:title>
  <cp:lastModifiedBy>Md. Sabbir Al Shafi</cp:lastModifiedBy>
  <cp:revision>59</cp:revision>
  <dcterms:modified xsi:type="dcterms:W3CDTF">2024-05-04T01:19:56Z</dcterms:modified>
</cp:coreProperties>
</file>